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3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5" r:id="rId3"/>
  </p:sldMasterIdLst>
  <p:notesMasterIdLst>
    <p:notesMasterId r:id="rId5"/>
  </p:notesMasterIdLst>
  <p:handoutMasterIdLst>
    <p:handoutMasterId r:id="rId24"/>
  </p:handoutMasterIdLst>
  <p:sldIdLst>
    <p:sldId id="16601896" r:id="rId4"/>
    <p:sldId id="16601867" r:id="rId6"/>
    <p:sldId id="16601873" r:id="rId7"/>
    <p:sldId id="16601879" r:id="rId8"/>
    <p:sldId id="16601884" r:id="rId9"/>
    <p:sldId id="16601881" r:id="rId10"/>
    <p:sldId id="16601882" r:id="rId11"/>
    <p:sldId id="16601868" r:id="rId12"/>
    <p:sldId id="16601883" r:id="rId13"/>
    <p:sldId id="16601886" r:id="rId14"/>
    <p:sldId id="16601880" r:id="rId15"/>
    <p:sldId id="16601885" r:id="rId16"/>
    <p:sldId id="16601887" r:id="rId17"/>
    <p:sldId id="16601890" r:id="rId18"/>
    <p:sldId id="16601891" r:id="rId19"/>
    <p:sldId id="16601889" r:id="rId20"/>
    <p:sldId id="16601892" r:id="rId21"/>
    <p:sldId id="16601894" r:id="rId22"/>
    <p:sldId id="16601893" r:id="rId23"/>
  </p:sldIdLst>
  <p:sldSz cx="12192000" cy="6858000"/>
  <p:notesSz cx="6858000" cy="9144000"/>
  <p:embeddedFontLst>
    <p:embeddedFont>
      <p:font typeface="微软雅黑" panose="020B0503020204020204" pitchFamily="34" charset="-122"/>
      <p:regular r:id="rId28"/>
    </p:embeddedFont>
    <p:embeddedFont>
      <p:font typeface="字体管家青葱" panose="00020600040101010101" pitchFamily="18" charset="-122"/>
      <p:regular r:id="rId29"/>
    </p:embeddedFont>
    <p:embeddedFont>
      <p:font typeface="站酷酷黑" panose="02010600030101010101" pitchFamily="2" charset="-122"/>
      <p:regular r:id="rId30"/>
    </p:embeddedFont>
    <p:embeddedFont>
      <p:font typeface="隶书" panose="02010509060101010101" pitchFamily="49" charset="-122"/>
      <p:regular r:id="rId31"/>
    </p:embeddedFont>
    <p:embeddedFont>
      <p:font typeface="标小智无界黑" pitchFamily="2" charset="-122"/>
      <p:regular r:id="rId32"/>
    </p:embeddedFont>
    <p:embeddedFont>
      <p:font typeface="等线" panose="02010600030101010101" charset="-122"/>
      <p:regular r:id="rId33"/>
    </p:embeddedFont>
    <p:embeddedFont>
      <p:font typeface="等线 Light" panose="02010600030101010101" charset="-122"/>
      <p:regular r:id="rId34"/>
    </p:embeddedFont>
    <p:embeddedFont>
      <p:font typeface="Calibri" panose="020F0502020204030204" charset="0"/>
      <p:regular r:id="rId35"/>
      <p:bold r:id="rId36"/>
      <p:italic r:id="rId37"/>
      <p:boldItalic r:id="rId38"/>
    </p:embeddedFont>
  </p:embeddedFontLst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42" userDrawn="1">
          <p15:clr>
            <a:srgbClr val="A4A3A4"/>
          </p15:clr>
        </p15:guide>
        <p15:guide id="2" pos="3837" userDrawn="1">
          <p15:clr>
            <a:srgbClr val="A4A3A4"/>
          </p15:clr>
        </p15:guide>
        <p15:guide id="5" orient="horz" pos="2871" userDrawn="1">
          <p15:clr>
            <a:srgbClr val="A4A3A4"/>
          </p15:clr>
        </p15:guide>
        <p15:guide id="6" orient="horz" pos="4038" userDrawn="1">
          <p15:clr>
            <a:srgbClr val="A4A3A4"/>
          </p15:clr>
        </p15:guide>
        <p15:guide id="7" orient="horz" pos="236" userDrawn="1">
          <p15:clr>
            <a:srgbClr val="A4A3A4"/>
          </p15:clr>
        </p15:guide>
        <p15:guide id="8" pos="312" userDrawn="1">
          <p15:clr>
            <a:srgbClr val="A4A3A4"/>
          </p15:clr>
        </p15:guide>
        <p15:guide id="9" pos="7384" userDrawn="1">
          <p15:clr>
            <a:srgbClr val="A4A3A4"/>
          </p15:clr>
        </p15:guide>
        <p15:guide id="10" orient="horz" pos="3615" userDrawn="1">
          <p15:clr>
            <a:srgbClr val="A4A3A4"/>
          </p15:clr>
        </p15:guide>
        <p15:guide id="12" pos="1681" userDrawn="1">
          <p15:clr>
            <a:srgbClr val="A4A3A4"/>
          </p15:clr>
        </p15:guide>
        <p15:guide id="13" pos="60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EA"/>
    <a:srgbClr val="2380A2"/>
    <a:srgbClr val="25A6B8"/>
    <a:srgbClr val="7EC492"/>
    <a:srgbClr val="AFAE8F"/>
    <a:srgbClr val="449836"/>
    <a:srgbClr val="1883AF"/>
    <a:srgbClr val="2698A9"/>
    <a:srgbClr val="208BA2"/>
    <a:srgbClr val="2FB9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754" y="-77"/>
      </p:cViewPr>
      <p:guideLst>
        <p:guide orient="horz" pos="3542"/>
        <p:guide pos="3837"/>
        <p:guide orient="horz" pos="2871"/>
        <p:guide orient="horz" pos="4038"/>
        <p:guide orient="horz" pos="236"/>
        <p:guide pos="312"/>
        <p:guide pos="7384"/>
        <p:guide orient="horz" pos="3615"/>
        <p:guide pos="1681"/>
        <p:guide pos="60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9" Type="http://schemas.openxmlformats.org/officeDocument/2006/relationships/tags" Target="tags/tag26.xml"/><Relationship Id="rId38" Type="http://schemas.openxmlformats.org/officeDocument/2006/relationships/font" Target="fonts/font11.fntdata"/><Relationship Id="rId37" Type="http://schemas.openxmlformats.org/officeDocument/2006/relationships/font" Target="fonts/font10.fntdata"/><Relationship Id="rId36" Type="http://schemas.openxmlformats.org/officeDocument/2006/relationships/font" Target="fonts/font9.fntdata"/><Relationship Id="rId35" Type="http://schemas.openxmlformats.org/officeDocument/2006/relationships/font" Target="fonts/font8.fntdata"/><Relationship Id="rId34" Type="http://schemas.openxmlformats.org/officeDocument/2006/relationships/font" Target="fonts/font7.fntdata"/><Relationship Id="rId33" Type="http://schemas.openxmlformats.org/officeDocument/2006/relationships/font" Target="fonts/font6.fntdata"/><Relationship Id="rId32" Type="http://schemas.openxmlformats.org/officeDocument/2006/relationships/font" Target="fonts/font5.fntdata"/><Relationship Id="rId31" Type="http://schemas.openxmlformats.org/officeDocument/2006/relationships/font" Target="fonts/font4.fntdata"/><Relationship Id="rId30" Type="http://schemas.openxmlformats.org/officeDocument/2006/relationships/font" Target="fonts/font3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2.fntdata"/><Relationship Id="rId28" Type="http://schemas.openxmlformats.org/officeDocument/2006/relationships/font" Target="fonts/font1.fntdata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D9F1E-DDC4-42BC-B246-6C4AD88633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47CD-035B-44D7-A407-58182F2FF4C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C2C98-909A-4F44-A6B0-C0D338BFBA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DE12-646F-4D47-A7DC-0A1D61F665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E67B8-09CB-4E1D-8382-869FED8A83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DE12-646F-4D47-A7DC-0A1D61F665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E67B8-09CB-4E1D-8382-869FED8A83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7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microsoft.com/office/2007/relationships/hdphoto" Target="../media/image11.wdp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tags" Target="../tags/tag21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.svg"/><Relationship Id="rId8" Type="http://schemas.openxmlformats.org/officeDocument/2006/relationships/image" Target="../media/image36.png"/><Relationship Id="rId7" Type="http://schemas.openxmlformats.org/officeDocument/2006/relationships/tags" Target="../tags/tag22.xml"/><Relationship Id="rId6" Type="http://schemas.openxmlformats.org/officeDocument/2006/relationships/image" Target="../media/image35.png"/><Relationship Id="rId5" Type="http://schemas.openxmlformats.org/officeDocument/2006/relationships/image" Target="../media/image21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1" Type="http://schemas.openxmlformats.org/officeDocument/2006/relationships/notesSlide" Target="../notesSlides/notesSlide15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image" Target="../media/image38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3" Type="http://schemas.openxmlformats.org/officeDocument/2006/relationships/notesSlide" Target="../notesSlides/notesSlide16.xml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40.jpeg"/><Relationship Id="rId10" Type="http://schemas.openxmlformats.org/officeDocument/2006/relationships/tags" Target="../tags/tag25.xml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7.xml"/><Relationship Id="rId8" Type="http://schemas.openxmlformats.org/officeDocument/2006/relationships/slideLayout" Target="../slideLayouts/slideLayout7.xml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microsoft.com/office/2007/relationships/hdphoto" Target="../media/image11.wdp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microsoft.com/office/2007/relationships/hdphoto" Target="../media/image11.wdp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56788" y="587264"/>
            <a:ext cx="11684767" cy="3268266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 flipV="1">
            <a:off x="253616" y="3057733"/>
            <a:ext cx="11684767" cy="3621704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10600030101010101" charset="-122"/>
              <a:ea typeface="思源黑体 CN Normal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708586"/>
            <a:ext cx="6858000" cy="1227517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4">
            <a:alphaModFix amt="7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586" y="1182"/>
            <a:ext cx="12250083" cy="6858000"/>
          </a:xfrm>
          <a:prstGeom prst="rect">
            <a:avLst/>
          </a:prstGeom>
        </p:spPr>
      </p:pic>
      <p:grpSp>
        <p:nvGrpSpPr>
          <p:cNvPr id="71" name="组合 70"/>
          <p:cNvGrpSpPr/>
          <p:nvPr/>
        </p:nvGrpSpPr>
        <p:grpSpPr>
          <a:xfrm>
            <a:off x="630867" y="313831"/>
            <a:ext cx="9827079" cy="708025"/>
            <a:chOff x="944" y="663"/>
            <a:chExt cx="14799" cy="1115"/>
          </a:xfrm>
        </p:grpSpPr>
        <p:sp>
          <p:nvSpPr>
            <p:cNvPr id="72" name="文本框 71"/>
            <p:cNvSpPr txBox="1"/>
            <p:nvPr/>
          </p:nvSpPr>
          <p:spPr>
            <a:xfrm>
              <a:off x="944" y="663"/>
              <a:ext cx="1823" cy="1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dist">
                <a:defRPr sz="240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defRPr>
              </a:lvl1pPr>
            </a:lstStyle>
            <a:p>
              <a:r>
                <a:rPr lang="en-US" altLang="zh-CN" sz="4000" dirty="0"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2026</a:t>
              </a:r>
              <a:endParaRPr lang="zh-CN" altLang="en-US" sz="4000" dirty="0"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952" y="921"/>
              <a:ext cx="0" cy="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3034" y="784"/>
              <a:ext cx="12709" cy="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zh-CN" sz="1600" cap="all" dirty="0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GLOBAL 'ONE HEALTH' HAINAN DEMONSTRATION PROJECT:</a:t>
              </a:r>
              <a:endParaRPr lang="en-US" altLang="zh-CN" sz="16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  <a:p>
              <a:pPr algn="just"/>
              <a:r>
                <a:rPr lang="en-US" altLang="zh-CN" sz="1400" cap="all" dirty="0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Investigation on Current Status and Training of Seed Talents in the Health Sector</a:t>
              </a:r>
              <a:endParaRPr lang="en-US" altLang="zh-CN" sz="1100" cap="all" dirty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525653" y="5738545"/>
            <a:ext cx="3109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阿里巴巴普惠体 M" panose="00020600040101010101" pitchFamily="18" charset="-122"/>
              </a:rPr>
              <a:t>海南省疾病预防控制局</a:t>
            </a:r>
            <a:endParaRPr lang="zh-CN" altLang="en-US" sz="2000" dirty="0">
              <a:solidFill>
                <a:schemeClr val="bg1"/>
              </a:solidFill>
              <a:latin typeface="站酷酷黑" panose="02010600030101010101" pitchFamily="2" charset="-122"/>
              <a:ea typeface="站酷酷黑" panose="02010600030101010101" pitchFamily="2" charset="-122"/>
              <a:cs typeface="阿里巴巴普惠体 M" panose="00020600040101010101" pitchFamily="18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5186609" y="6024271"/>
            <a:ext cx="173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pc="-2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2026</a:t>
            </a:r>
            <a:r>
              <a:rPr lang="zh-CN" altLang="en-US" spc="-2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年</a:t>
            </a:r>
            <a:r>
              <a:rPr lang="en-US" altLang="zh-CN" spc="-2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4</a:t>
            </a:r>
            <a:r>
              <a:rPr lang="zh-CN" altLang="en-US" spc="-2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月</a:t>
            </a:r>
            <a:endParaRPr lang="zh-CN" altLang="en-US" spc="-20" dirty="0">
              <a:solidFill>
                <a:schemeClr val="bg1"/>
              </a:solidFill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150845" y="682577"/>
            <a:ext cx="9953366" cy="137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600" b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蚊仔啪一只，登革远一分</a:t>
            </a:r>
            <a:endParaRPr lang="zh-CN" altLang="en-US" sz="6600" b="1" spc="3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6043959" y="2050962"/>
            <a:ext cx="4683500" cy="601029"/>
            <a:chOff x="5820685" y="2078508"/>
            <a:chExt cx="4683500" cy="601029"/>
          </a:xfrm>
        </p:grpSpPr>
        <p:sp>
          <p:nvSpPr>
            <p:cNvPr id="79" name="文本框 78"/>
            <p:cNvSpPr txBox="1"/>
            <p:nvPr/>
          </p:nvSpPr>
          <p:spPr>
            <a:xfrm>
              <a:off x="6626200" y="2094762"/>
              <a:ext cx="3877985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/>
              <a:r>
                <a:rPr lang="zh-CN" altLang="en-US" sz="3200">
                  <a:solidFill>
                    <a:schemeClr val="bg1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登革热防</a:t>
              </a:r>
              <a:r>
                <a:rPr lang="zh-CN" altLang="en-US" sz="3200" dirty="0">
                  <a:solidFill>
                    <a:schemeClr val="bg1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控知识宣讲</a:t>
              </a:r>
              <a:endParaRPr lang="zh-CN" altLang="en-US" sz="3200" dirty="0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5820685" y="2078508"/>
              <a:ext cx="1005403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站酷酷黑" panose="02010600030101010101" pitchFamily="2" charset="-122"/>
                  <a:ea typeface="站酷酷黑" panose="02010600030101010101" pitchFamily="2" charset="-122"/>
                  <a:cs typeface="+mn-cs"/>
                </a:rPr>
                <a:t>——</a:t>
              </a:r>
              <a:endParaRPr lang="zh-CN" altLang="en-US" dirty="0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06425" y="1887220"/>
            <a:ext cx="11332210" cy="4136390"/>
            <a:chOff x="955" y="2972"/>
            <a:chExt cx="17846" cy="6514"/>
          </a:xfrm>
        </p:grpSpPr>
        <p:sp>
          <p:nvSpPr>
            <p:cNvPr id="70" name="矩形 69"/>
            <p:cNvSpPr/>
            <p:nvPr/>
          </p:nvSpPr>
          <p:spPr>
            <a:xfrm flipH="1" flipV="1">
              <a:off x="955" y="2972"/>
              <a:ext cx="17846" cy="6515"/>
            </a:xfrm>
            <a:prstGeom prst="rect">
              <a:avLst/>
            </a:prstGeom>
            <a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contrast="-40000"/>
                        </a14:imgEffect>
                        <a14:imgEffect>
                          <a14:colorTemperature colorTemp="7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l="-131986" t="-395862" r="-122015" b="-196598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-25000" noProof="0" dirty="0">
                <a:ln>
                  <a:noFill/>
                </a:ln>
                <a:solidFill>
                  <a:srgbClr val="FFFDEA"/>
                </a:solidFill>
                <a:effectLst/>
                <a:uLnTx/>
                <a:uFillTx/>
                <a:latin typeface="思源黑体" panose="02010600030101010101" charset="-122"/>
                <a:ea typeface="思源黑体" panose="02010600030101010101" charset="-122"/>
                <a:cs typeface="+mn-cs"/>
              </a:endParaRPr>
            </a:p>
          </p:txBody>
        </p:sp>
        <p:pic>
          <p:nvPicPr>
            <p:cNvPr id="7" name="图片 6" descr="C:/Users/韩/Desktop/图片1.png图片1"/>
            <p:cNvPicPr preferRelativeResize="0">
              <a:picLocks noChangeAspect="1"/>
            </p:cNvPicPr>
            <p:nvPr/>
          </p:nvPicPr>
          <p:blipFill>
            <a:blip r:embed="rId8"/>
            <a:srcRect t="25695" b="25695"/>
            <a:stretch>
              <a:fillRect/>
            </a:stretch>
          </p:blipFill>
          <p:spPr>
            <a:xfrm>
              <a:off x="3940" y="4915"/>
              <a:ext cx="14107" cy="3711"/>
            </a:xfrm>
            <a:custGeom>
              <a:avLst/>
              <a:gdLst>
                <a:gd name="csX0" fmla="*/ 6961031 w 9581881"/>
                <a:gd name="csY0" fmla="*/ 0 h 2620851"/>
                <a:gd name="csX1" fmla="*/ 7051183 w 9581881"/>
                <a:gd name="csY1" fmla="*/ 38637 h 2620851"/>
                <a:gd name="csX2" fmla="*/ 6993228 w 9581881"/>
                <a:gd name="csY2" fmla="*/ 57955 h 2620851"/>
                <a:gd name="csX3" fmla="*/ 6903076 w 9581881"/>
                <a:gd name="csY3" fmla="*/ 64395 h 2620851"/>
                <a:gd name="csX4" fmla="*/ 6935273 w 9581881"/>
                <a:gd name="csY4" fmla="*/ 115910 h 2620851"/>
                <a:gd name="csX5" fmla="*/ 7018986 w 9581881"/>
                <a:gd name="csY5" fmla="*/ 115910 h 2620851"/>
                <a:gd name="csX6" fmla="*/ 7128456 w 9581881"/>
                <a:gd name="csY6" fmla="*/ 115910 h 2620851"/>
                <a:gd name="csX7" fmla="*/ 7231487 w 9581881"/>
                <a:gd name="csY7" fmla="*/ 167426 h 2620851"/>
                <a:gd name="csX8" fmla="*/ 7295881 w 9581881"/>
                <a:gd name="csY8" fmla="*/ 154547 h 2620851"/>
                <a:gd name="csX9" fmla="*/ 7360276 w 9581881"/>
                <a:gd name="csY9" fmla="*/ 180305 h 2620851"/>
                <a:gd name="csX10" fmla="*/ 7463307 w 9581881"/>
                <a:gd name="csY10" fmla="*/ 206062 h 2620851"/>
                <a:gd name="csX11" fmla="*/ 7637172 w 9581881"/>
                <a:gd name="csY11" fmla="*/ 186744 h 2620851"/>
                <a:gd name="csX12" fmla="*/ 7720884 w 9581881"/>
                <a:gd name="csY12" fmla="*/ 199623 h 2620851"/>
                <a:gd name="csX13" fmla="*/ 7823915 w 9581881"/>
                <a:gd name="csY13" fmla="*/ 206062 h 2620851"/>
                <a:gd name="csX14" fmla="*/ 8004220 w 9581881"/>
                <a:gd name="csY14" fmla="*/ 218941 h 2620851"/>
                <a:gd name="csX15" fmla="*/ 8107250 w 9581881"/>
                <a:gd name="csY15" fmla="*/ 212502 h 2620851"/>
                <a:gd name="csX16" fmla="*/ 8203842 w 9581881"/>
                <a:gd name="csY16" fmla="*/ 231820 h 2620851"/>
                <a:gd name="csX17" fmla="*/ 8293994 w 9581881"/>
                <a:gd name="csY17" fmla="*/ 257578 h 2620851"/>
                <a:gd name="csX18" fmla="*/ 8416343 w 9581881"/>
                <a:gd name="csY18" fmla="*/ 231820 h 2620851"/>
                <a:gd name="csX19" fmla="*/ 8480738 w 9581881"/>
                <a:gd name="csY19" fmla="*/ 264017 h 2620851"/>
                <a:gd name="csX20" fmla="*/ 8615966 w 9581881"/>
                <a:gd name="csY20" fmla="*/ 296214 h 2620851"/>
                <a:gd name="csX21" fmla="*/ 8809149 w 9581881"/>
                <a:gd name="csY21" fmla="*/ 302654 h 2620851"/>
                <a:gd name="csX22" fmla="*/ 8925059 w 9581881"/>
                <a:gd name="csY22" fmla="*/ 257578 h 2620851"/>
                <a:gd name="csX23" fmla="*/ 9002332 w 9581881"/>
                <a:gd name="csY23" fmla="*/ 296214 h 2620851"/>
                <a:gd name="csX24" fmla="*/ 9182636 w 9581881"/>
                <a:gd name="csY24" fmla="*/ 309093 h 2620851"/>
                <a:gd name="csX25" fmla="*/ 9240591 w 9581881"/>
                <a:gd name="csY25" fmla="*/ 321972 h 2620851"/>
                <a:gd name="csX26" fmla="*/ 9375820 w 9581881"/>
                <a:gd name="csY26" fmla="*/ 309093 h 2620851"/>
                <a:gd name="csX27" fmla="*/ 9478850 w 9581881"/>
                <a:gd name="csY27" fmla="*/ 321972 h 2620851"/>
                <a:gd name="csX28" fmla="*/ 9491729 w 9581881"/>
                <a:gd name="csY28" fmla="*/ 367048 h 2620851"/>
                <a:gd name="csX29" fmla="*/ 9581881 w 9581881"/>
                <a:gd name="csY29" fmla="*/ 553792 h 2620851"/>
                <a:gd name="csX30" fmla="*/ 9562563 w 9581881"/>
                <a:gd name="csY30" fmla="*/ 695460 h 2620851"/>
                <a:gd name="csX31" fmla="*/ 9504608 w 9581881"/>
                <a:gd name="csY31" fmla="*/ 785612 h 2620851"/>
                <a:gd name="csX32" fmla="*/ 9536805 w 9581881"/>
                <a:gd name="csY32" fmla="*/ 824248 h 2620851"/>
                <a:gd name="csX33" fmla="*/ 9569003 w 9581881"/>
                <a:gd name="csY33" fmla="*/ 895082 h 2620851"/>
                <a:gd name="csX34" fmla="*/ 9511048 w 9581881"/>
                <a:gd name="csY34" fmla="*/ 1023871 h 2620851"/>
                <a:gd name="csX35" fmla="*/ 9440214 w 9581881"/>
                <a:gd name="csY35" fmla="*/ 1120462 h 2620851"/>
                <a:gd name="csX36" fmla="*/ 9311425 w 9581881"/>
                <a:gd name="csY36" fmla="*/ 1397358 h 2620851"/>
                <a:gd name="csX37" fmla="*/ 9311425 w 9581881"/>
                <a:gd name="csY37" fmla="*/ 1551905 h 2620851"/>
                <a:gd name="csX38" fmla="*/ 9350062 w 9581881"/>
                <a:gd name="csY38" fmla="*/ 1590541 h 2620851"/>
                <a:gd name="csX39" fmla="*/ 9311425 w 9581881"/>
                <a:gd name="csY39" fmla="*/ 1629178 h 2620851"/>
                <a:gd name="csX40" fmla="*/ 9253470 w 9581881"/>
                <a:gd name="csY40" fmla="*/ 1719330 h 2620851"/>
                <a:gd name="csX41" fmla="*/ 9240591 w 9581881"/>
                <a:gd name="csY41" fmla="*/ 1822361 h 2620851"/>
                <a:gd name="csX42" fmla="*/ 9208394 w 9581881"/>
                <a:gd name="csY42" fmla="*/ 1873876 h 2620851"/>
                <a:gd name="csX43" fmla="*/ 9195515 w 9581881"/>
                <a:gd name="csY43" fmla="*/ 1989786 h 2620851"/>
                <a:gd name="csX44" fmla="*/ 9169758 w 9581881"/>
                <a:gd name="csY44" fmla="*/ 2176530 h 2620851"/>
                <a:gd name="csX45" fmla="*/ 9201955 w 9581881"/>
                <a:gd name="csY45" fmla="*/ 2273121 h 2620851"/>
                <a:gd name="csX46" fmla="*/ 9201955 w 9581881"/>
                <a:gd name="csY46" fmla="*/ 2369713 h 2620851"/>
                <a:gd name="csX47" fmla="*/ 9111803 w 9581881"/>
                <a:gd name="csY47" fmla="*/ 2408350 h 2620851"/>
                <a:gd name="csX48" fmla="*/ 8970135 w 9581881"/>
                <a:gd name="csY48" fmla="*/ 2414789 h 2620851"/>
                <a:gd name="csX49" fmla="*/ 8854225 w 9581881"/>
                <a:gd name="csY49" fmla="*/ 2421229 h 2620851"/>
                <a:gd name="csX50" fmla="*/ 8654603 w 9581881"/>
                <a:gd name="csY50" fmla="*/ 2401910 h 2620851"/>
                <a:gd name="csX51" fmla="*/ 8641724 w 9581881"/>
                <a:gd name="csY51" fmla="*/ 2427668 h 2620851"/>
                <a:gd name="csX52" fmla="*/ 8551572 w 9581881"/>
                <a:gd name="csY52" fmla="*/ 2453426 h 2620851"/>
                <a:gd name="csX53" fmla="*/ 8416343 w 9581881"/>
                <a:gd name="csY53" fmla="*/ 2401910 h 2620851"/>
                <a:gd name="csX54" fmla="*/ 8261797 w 9581881"/>
                <a:gd name="csY54" fmla="*/ 2414789 h 2620851"/>
                <a:gd name="csX55" fmla="*/ 8107250 w 9581881"/>
                <a:gd name="csY55" fmla="*/ 2414789 h 2620851"/>
                <a:gd name="csX56" fmla="*/ 7984901 w 9581881"/>
                <a:gd name="csY56" fmla="*/ 2446986 h 2620851"/>
                <a:gd name="csX57" fmla="*/ 7868991 w 9581881"/>
                <a:gd name="csY57" fmla="*/ 2453426 h 2620851"/>
                <a:gd name="csX58" fmla="*/ 7714445 w 9581881"/>
                <a:gd name="csY58" fmla="*/ 2446986 h 2620851"/>
                <a:gd name="csX59" fmla="*/ 7624293 w 9581881"/>
                <a:gd name="csY59" fmla="*/ 2421229 h 2620851"/>
                <a:gd name="csX60" fmla="*/ 7463307 w 9581881"/>
                <a:gd name="csY60" fmla="*/ 2440547 h 2620851"/>
                <a:gd name="csX61" fmla="*/ 7418231 w 9581881"/>
                <a:gd name="csY61" fmla="*/ 2414789 h 2620851"/>
                <a:gd name="csX62" fmla="*/ 7064062 w 9581881"/>
                <a:gd name="csY62" fmla="*/ 2408350 h 2620851"/>
                <a:gd name="csX63" fmla="*/ 6780727 w 9581881"/>
                <a:gd name="csY63" fmla="*/ 2414789 h 2620851"/>
                <a:gd name="csX64" fmla="*/ 6664817 w 9581881"/>
                <a:gd name="csY64" fmla="*/ 2408350 h 2620851"/>
                <a:gd name="csX65" fmla="*/ 6548907 w 9581881"/>
                <a:gd name="csY65" fmla="*/ 2408350 h 2620851"/>
                <a:gd name="csX66" fmla="*/ 6445876 w 9581881"/>
                <a:gd name="csY66" fmla="*/ 2434107 h 2620851"/>
                <a:gd name="csX67" fmla="*/ 6239814 w 9581881"/>
                <a:gd name="csY67" fmla="*/ 2440547 h 2620851"/>
                <a:gd name="csX68" fmla="*/ 6130343 w 9581881"/>
                <a:gd name="csY68" fmla="*/ 2446986 h 2620851"/>
                <a:gd name="csX69" fmla="*/ 5995115 w 9581881"/>
                <a:gd name="csY69" fmla="*/ 2453426 h 2620851"/>
                <a:gd name="csX70" fmla="*/ 5956479 w 9581881"/>
                <a:gd name="csY70" fmla="*/ 2408350 h 2620851"/>
                <a:gd name="csX71" fmla="*/ 5776174 w 9581881"/>
                <a:gd name="csY71" fmla="*/ 2408350 h 2620851"/>
                <a:gd name="csX72" fmla="*/ 5660265 w 9581881"/>
                <a:gd name="csY72" fmla="*/ 2401910 h 2620851"/>
                <a:gd name="csX73" fmla="*/ 5595870 w 9581881"/>
                <a:gd name="csY73" fmla="*/ 2414789 h 2620851"/>
                <a:gd name="csX74" fmla="*/ 5434884 w 9581881"/>
                <a:gd name="csY74" fmla="*/ 2369713 h 2620851"/>
                <a:gd name="csX75" fmla="*/ 5228822 w 9581881"/>
                <a:gd name="csY75" fmla="*/ 2369713 h 2620851"/>
                <a:gd name="csX76" fmla="*/ 4720107 w 9581881"/>
                <a:gd name="csY76" fmla="*/ 2376152 h 2620851"/>
                <a:gd name="csX77" fmla="*/ 4668591 w 9581881"/>
                <a:gd name="csY77" fmla="*/ 2343955 h 2620851"/>
                <a:gd name="csX78" fmla="*/ 4584879 w 9581881"/>
                <a:gd name="csY78" fmla="*/ 2356834 h 2620851"/>
                <a:gd name="csX79" fmla="*/ 4488287 w 9581881"/>
                <a:gd name="csY79" fmla="*/ 2331076 h 2620851"/>
                <a:gd name="csX80" fmla="*/ 4340180 w 9581881"/>
                <a:gd name="csY80" fmla="*/ 2356834 h 2620851"/>
                <a:gd name="csX81" fmla="*/ 4346620 w 9581881"/>
                <a:gd name="csY81" fmla="*/ 2318198 h 2620851"/>
                <a:gd name="csX82" fmla="*/ 4024648 w 9581881"/>
                <a:gd name="csY82" fmla="*/ 2350395 h 2620851"/>
                <a:gd name="csX83" fmla="*/ 4031087 w 9581881"/>
                <a:gd name="csY83" fmla="*/ 2389031 h 2620851"/>
                <a:gd name="csX84" fmla="*/ 3908738 w 9581881"/>
                <a:gd name="csY84" fmla="*/ 2408350 h 2620851"/>
                <a:gd name="csX85" fmla="*/ 3651160 w 9581881"/>
                <a:gd name="csY85" fmla="*/ 2401910 h 2620851"/>
                <a:gd name="csX86" fmla="*/ 3561008 w 9581881"/>
                <a:gd name="csY86" fmla="*/ 2369713 h 2620851"/>
                <a:gd name="csX87" fmla="*/ 3470856 w 9581881"/>
                <a:gd name="csY87" fmla="*/ 2376152 h 2620851"/>
                <a:gd name="csX88" fmla="*/ 3432220 w 9581881"/>
                <a:gd name="csY88" fmla="*/ 2337516 h 2620851"/>
                <a:gd name="csX89" fmla="*/ 3361386 w 9581881"/>
                <a:gd name="csY89" fmla="*/ 2376152 h 2620851"/>
                <a:gd name="csX90" fmla="*/ 3264794 w 9581881"/>
                <a:gd name="csY90" fmla="*/ 2376152 h 2620851"/>
                <a:gd name="csX91" fmla="*/ 3181081 w 9581881"/>
                <a:gd name="csY91" fmla="*/ 2408350 h 2620851"/>
                <a:gd name="csX92" fmla="*/ 3065172 w 9581881"/>
                <a:gd name="csY92" fmla="*/ 2440547 h 2620851"/>
                <a:gd name="csX93" fmla="*/ 3103808 w 9581881"/>
                <a:gd name="csY93" fmla="*/ 2395471 h 2620851"/>
                <a:gd name="csX94" fmla="*/ 3026535 w 9581881"/>
                <a:gd name="csY94" fmla="*/ 2376152 h 2620851"/>
                <a:gd name="csX95" fmla="*/ 2929943 w 9581881"/>
                <a:gd name="csY95" fmla="*/ 2395471 h 2620851"/>
                <a:gd name="csX96" fmla="*/ 2775397 w 9581881"/>
                <a:gd name="csY96" fmla="*/ 2440547 h 2620851"/>
                <a:gd name="csX97" fmla="*/ 2698124 w 9581881"/>
                <a:gd name="csY97" fmla="*/ 2414789 h 2620851"/>
                <a:gd name="csX98" fmla="*/ 2575774 w 9581881"/>
                <a:gd name="csY98" fmla="*/ 2414789 h 2620851"/>
                <a:gd name="csX99" fmla="*/ 2601532 w 9581881"/>
                <a:gd name="csY99" fmla="*/ 2369713 h 2620851"/>
                <a:gd name="csX100" fmla="*/ 2537138 w 9581881"/>
                <a:gd name="csY100" fmla="*/ 2459865 h 2620851"/>
                <a:gd name="csX101" fmla="*/ 2343955 w 9581881"/>
                <a:gd name="csY101" fmla="*/ 2434107 h 2620851"/>
                <a:gd name="csX102" fmla="*/ 2208727 w 9581881"/>
                <a:gd name="csY102" fmla="*/ 2498502 h 2620851"/>
                <a:gd name="csX103" fmla="*/ 2157211 w 9581881"/>
                <a:gd name="csY103" fmla="*/ 2479183 h 2620851"/>
                <a:gd name="csX104" fmla="*/ 2054180 w 9581881"/>
                <a:gd name="csY104" fmla="*/ 2472744 h 2620851"/>
                <a:gd name="csX105" fmla="*/ 1964028 w 9581881"/>
                <a:gd name="csY105" fmla="*/ 2440547 h 2620851"/>
                <a:gd name="csX106" fmla="*/ 1822360 w 9581881"/>
                <a:gd name="csY106" fmla="*/ 2466305 h 2620851"/>
                <a:gd name="csX107" fmla="*/ 1725769 w 9581881"/>
                <a:gd name="csY107" fmla="*/ 2504941 h 2620851"/>
                <a:gd name="csX108" fmla="*/ 1635617 w 9581881"/>
                <a:gd name="csY108" fmla="*/ 2472744 h 2620851"/>
                <a:gd name="csX109" fmla="*/ 1539025 w 9581881"/>
                <a:gd name="csY109" fmla="*/ 2479183 h 2620851"/>
                <a:gd name="csX110" fmla="*/ 1468191 w 9581881"/>
                <a:gd name="csY110" fmla="*/ 2550017 h 2620851"/>
                <a:gd name="csX111" fmla="*/ 1390918 w 9581881"/>
                <a:gd name="csY111" fmla="*/ 2524260 h 2620851"/>
                <a:gd name="csX112" fmla="*/ 1300766 w 9581881"/>
                <a:gd name="csY112" fmla="*/ 2504941 h 2620851"/>
                <a:gd name="csX113" fmla="*/ 1275008 w 9581881"/>
                <a:gd name="csY113" fmla="*/ 2562896 h 2620851"/>
                <a:gd name="csX114" fmla="*/ 1184856 w 9581881"/>
                <a:gd name="csY114" fmla="*/ 2537138 h 2620851"/>
                <a:gd name="csX115" fmla="*/ 1107583 w 9581881"/>
                <a:gd name="csY115" fmla="*/ 2543578 h 2620851"/>
                <a:gd name="csX116" fmla="*/ 978794 w 9581881"/>
                <a:gd name="csY116" fmla="*/ 2543578 h 2620851"/>
                <a:gd name="csX117" fmla="*/ 856445 w 9581881"/>
                <a:gd name="csY117" fmla="*/ 2569336 h 2620851"/>
                <a:gd name="csX118" fmla="*/ 701898 w 9581881"/>
                <a:gd name="csY118" fmla="*/ 2556457 h 2620851"/>
                <a:gd name="csX119" fmla="*/ 611746 w 9581881"/>
                <a:gd name="csY119" fmla="*/ 2620851 h 2620851"/>
                <a:gd name="csX120" fmla="*/ 508715 w 9581881"/>
                <a:gd name="csY120" fmla="*/ 2582214 h 2620851"/>
                <a:gd name="csX121" fmla="*/ 431442 w 9581881"/>
                <a:gd name="csY121" fmla="*/ 2620851 h 2620851"/>
                <a:gd name="csX122" fmla="*/ 334850 w 9581881"/>
                <a:gd name="csY122" fmla="*/ 2550017 h 2620851"/>
                <a:gd name="csX123" fmla="*/ 264017 w 9581881"/>
                <a:gd name="csY123" fmla="*/ 2620851 h 2620851"/>
                <a:gd name="csX124" fmla="*/ 199622 w 9581881"/>
                <a:gd name="csY124" fmla="*/ 2595093 h 2620851"/>
                <a:gd name="csX125" fmla="*/ 103031 w 9581881"/>
                <a:gd name="csY125" fmla="*/ 2607972 h 2620851"/>
                <a:gd name="csX126" fmla="*/ 0 w 9581881"/>
                <a:gd name="csY126" fmla="*/ 2595093 h 2620851"/>
                <a:gd name="csX127" fmla="*/ 19318 w 9581881"/>
                <a:gd name="csY127" fmla="*/ 2305319 h 2620851"/>
                <a:gd name="csX128" fmla="*/ 25758 w 9581881"/>
                <a:gd name="csY128" fmla="*/ 1693572 h 2620851"/>
                <a:gd name="csX129" fmla="*/ 51515 w 9581881"/>
                <a:gd name="csY129" fmla="*/ 1661375 h 2620851"/>
                <a:gd name="csX130" fmla="*/ 45076 w 9581881"/>
                <a:gd name="csY130" fmla="*/ 1049629 h 2620851"/>
                <a:gd name="csX131" fmla="*/ 45076 w 9581881"/>
                <a:gd name="csY131" fmla="*/ 965916 h 2620851"/>
                <a:gd name="csX132" fmla="*/ 64394 w 9581881"/>
                <a:gd name="csY132" fmla="*/ 482958 h 2620851"/>
                <a:gd name="csX133" fmla="*/ 90152 w 9581881"/>
                <a:gd name="csY133" fmla="*/ 199623 h 2620851"/>
                <a:gd name="csX134" fmla="*/ 167425 w 9581881"/>
                <a:gd name="csY134" fmla="*/ 218941 h 2620851"/>
                <a:gd name="csX135" fmla="*/ 264017 w 9581881"/>
                <a:gd name="csY135" fmla="*/ 199623 h 2620851"/>
                <a:gd name="csX136" fmla="*/ 367048 w 9581881"/>
                <a:gd name="csY136" fmla="*/ 186744 h 2620851"/>
                <a:gd name="csX137" fmla="*/ 540912 w 9581881"/>
                <a:gd name="csY137" fmla="*/ 154547 h 2620851"/>
                <a:gd name="csX138" fmla="*/ 643943 w 9581881"/>
                <a:gd name="csY138" fmla="*/ 115910 h 2620851"/>
                <a:gd name="csX139" fmla="*/ 817808 w 9581881"/>
                <a:gd name="csY139" fmla="*/ 70834 h 2620851"/>
                <a:gd name="csX140" fmla="*/ 927279 w 9581881"/>
                <a:gd name="csY140" fmla="*/ 90152 h 2620851"/>
                <a:gd name="csX141" fmla="*/ 1107583 w 9581881"/>
                <a:gd name="csY141" fmla="*/ 51516 h 2620851"/>
                <a:gd name="csX142" fmla="*/ 1249250 w 9581881"/>
                <a:gd name="csY142" fmla="*/ 45076 h 2620851"/>
                <a:gd name="csX143" fmla="*/ 1390918 w 9581881"/>
                <a:gd name="csY143" fmla="*/ 38637 h 2620851"/>
                <a:gd name="csX144" fmla="*/ 1551904 w 9581881"/>
                <a:gd name="csY144" fmla="*/ 25758 h 2620851"/>
                <a:gd name="csX145" fmla="*/ 1661374 w 9581881"/>
                <a:gd name="csY145" fmla="*/ 77274 h 2620851"/>
                <a:gd name="csX146" fmla="*/ 1745087 w 9581881"/>
                <a:gd name="csY146" fmla="*/ 96592 h 2620851"/>
                <a:gd name="csX147" fmla="*/ 1848118 w 9581881"/>
                <a:gd name="csY147" fmla="*/ 96592 h 2620851"/>
                <a:gd name="csX148" fmla="*/ 2092817 w 9581881"/>
                <a:gd name="csY148" fmla="*/ 128789 h 2620851"/>
                <a:gd name="csX149" fmla="*/ 2279560 w 9581881"/>
                <a:gd name="csY149" fmla="*/ 154547 h 2620851"/>
                <a:gd name="csX150" fmla="*/ 2434107 w 9581881"/>
                <a:gd name="csY150" fmla="*/ 167426 h 2620851"/>
                <a:gd name="csX151" fmla="*/ 2550017 w 9581881"/>
                <a:gd name="csY151" fmla="*/ 173865 h 2620851"/>
                <a:gd name="csX152" fmla="*/ 2659487 w 9581881"/>
                <a:gd name="csY152" fmla="*/ 186744 h 2620851"/>
                <a:gd name="csX153" fmla="*/ 2730321 w 9581881"/>
                <a:gd name="csY153" fmla="*/ 167426 h 2620851"/>
                <a:gd name="csX154" fmla="*/ 2826912 w 9581881"/>
                <a:gd name="csY154" fmla="*/ 154547 h 2620851"/>
                <a:gd name="csX155" fmla="*/ 2871989 w 9581881"/>
                <a:gd name="csY155" fmla="*/ 193183 h 2620851"/>
                <a:gd name="csX156" fmla="*/ 3020096 w 9581881"/>
                <a:gd name="csY156" fmla="*/ 218941 h 2620851"/>
                <a:gd name="csX157" fmla="*/ 3258355 w 9581881"/>
                <a:gd name="csY157" fmla="*/ 218941 h 2620851"/>
                <a:gd name="csX158" fmla="*/ 3438659 w 9581881"/>
                <a:gd name="csY158" fmla="*/ 225381 h 2620851"/>
                <a:gd name="csX159" fmla="*/ 3573887 w 9581881"/>
                <a:gd name="csY159" fmla="*/ 244699 h 2620851"/>
                <a:gd name="csX160" fmla="*/ 3767070 w 9581881"/>
                <a:gd name="csY160" fmla="*/ 244699 h 2620851"/>
                <a:gd name="csX161" fmla="*/ 3857222 w 9581881"/>
                <a:gd name="csY161" fmla="*/ 218941 h 2620851"/>
                <a:gd name="csX162" fmla="*/ 3966693 w 9581881"/>
                <a:gd name="csY162" fmla="*/ 193183 h 2620851"/>
                <a:gd name="csX163" fmla="*/ 4063284 w 9581881"/>
                <a:gd name="csY163" fmla="*/ 225381 h 2620851"/>
                <a:gd name="csX164" fmla="*/ 4172755 w 9581881"/>
                <a:gd name="csY164" fmla="*/ 264017 h 2620851"/>
                <a:gd name="csX165" fmla="*/ 4314422 w 9581881"/>
                <a:gd name="csY165" fmla="*/ 276896 h 2620851"/>
                <a:gd name="csX166" fmla="*/ 4417453 w 9581881"/>
                <a:gd name="csY166" fmla="*/ 257578 h 2620851"/>
                <a:gd name="csX167" fmla="*/ 4501166 w 9581881"/>
                <a:gd name="csY167" fmla="*/ 231820 h 2620851"/>
                <a:gd name="csX168" fmla="*/ 4604197 w 9581881"/>
                <a:gd name="csY168" fmla="*/ 231820 h 2620851"/>
                <a:gd name="csX169" fmla="*/ 4700789 w 9581881"/>
                <a:gd name="csY169" fmla="*/ 257578 h 2620851"/>
                <a:gd name="csX170" fmla="*/ 4919729 w 9581881"/>
                <a:gd name="csY170" fmla="*/ 289775 h 2620851"/>
                <a:gd name="csX171" fmla="*/ 5042079 w 9581881"/>
                <a:gd name="csY171" fmla="*/ 276896 h 2620851"/>
                <a:gd name="csX172" fmla="*/ 5145110 w 9581881"/>
                <a:gd name="csY172" fmla="*/ 264017 h 2620851"/>
                <a:gd name="csX173" fmla="*/ 5351172 w 9581881"/>
                <a:gd name="csY173" fmla="*/ 251138 h 2620851"/>
                <a:gd name="csX174" fmla="*/ 5402687 w 9581881"/>
                <a:gd name="csY174" fmla="*/ 238260 h 2620851"/>
                <a:gd name="csX175" fmla="*/ 5589431 w 9581881"/>
                <a:gd name="csY175" fmla="*/ 180305 h 2620851"/>
                <a:gd name="csX176" fmla="*/ 5782614 w 9581881"/>
                <a:gd name="csY176" fmla="*/ 148107 h 2620851"/>
                <a:gd name="csX177" fmla="*/ 6014434 w 9581881"/>
                <a:gd name="csY177" fmla="*/ 109471 h 2620851"/>
                <a:gd name="csX178" fmla="*/ 6130343 w 9581881"/>
                <a:gd name="csY178" fmla="*/ 103031 h 2620851"/>
                <a:gd name="csX179" fmla="*/ 6239814 w 9581881"/>
                <a:gd name="csY179" fmla="*/ 77274 h 2620851"/>
                <a:gd name="csX180" fmla="*/ 6516710 w 9581881"/>
                <a:gd name="csY180" fmla="*/ 45076 h 2620851"/>
                <a:gd name="csX181" fmla="*/ 6664817 w 9581881"/>
                <a:gd name="csY181" fmla="*/ 25758 h 2620851"/>
                <a:gd name="csX182" fmla="*/ 6767848 w 9581881"/>
                <a:gd name="csY182" fmla="*/ 57955 h 2620851"/>
                <a:gd name="csX183" fmla="*/ 6858000 w 9581881"/>
                <a:gd name="csY183" fmla="*/ 38637 h 26208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</a:cxnLst>
              <a:rect l="l" t="t" r="r" b="b"/>
              <a:pathLst>
                <a:path w="9581881" h="2620851">
                  <a:moveTo>
                    <a:pt x="6961031" y="0"/>
                  </a:moveTo>
                  <a:lnTo>
                    <a:pt x="7051183" y="38637"/>
                  </a:lnTo>
                  <a:lnTo>
                    <a:pt x="6993228" y="57955"/>
                  </a:lnTo>
                  <a:lnTo>
                    <a:pt x="6903076" y="64395"/>
                  </a:lnTo>
                  <a:lnTo>
                    <a:pt x="6935273" y="115910"/>
                  </a:lnTo>
                  <a:lnTo>
                    <a:pt x="7018986" y="115910"/>
                  </a:lnTo>
                  <a:lnTo>
                    <a:pt x="7128456" y="115910"/>
                  </a:lnTo>
                  <a:lnTo>
                    <a:pt x="7231487" y="167426"/>
                  </a:lnTo>
                  <a:lnTo>
                    <a:pt x="7295881" y="154547"/>
                  </a:lnTo>
                  <a:lnTo>
                    <a:pt x="7360276" y="180305"/>
                  </a:lnTo>
                  <a:lnTo>
                    <a:pt x="7463307" y="206062"/>
                  </a:lnTo>
                  <a:lnTo>
                    <a:pt x="7637172" y="186744"/>
                  </a:lnTo>
                  <a:lnTo>
                    <a:pt x="7720884" y="199623"/>
                  </a:lnTo>
                  <a:lnTo>
                    <a:pt x="7823915" y="206062"/>
                  </a:lnTo>
                  <a:lnTo>
                    <a:pt x="8004220" y="218941"/>
                  </a:lnTo>
                  <a:lnTo>
                    <a:pt x="8107250" y="212502"/>
                  </a:lnTo>
                  <a:lnTo>
                    <a:pt x="8203842" y="231820"/>
                  </a:lnTo>
                  <a:lnTo>
                    <a:pt x="8293994" y="257578"/>
                  </a:lnTo>
                  <a:lnTo>
                    <a:pt x="8416343" y="231820"/>
                  </a:lnTo>
                  <a:lnTo>
                    <a:pt x="8480738" y="264017"/>
                  </a:lnTo>
                  <a:lnTo>
                    <a:pt x="8615966" y="296214"/>
                  </a:lnTo>
                  <a:lnTo>
                    <a:pt x="8809149" y="302654"/>
                  </a:lnTo>
                  <a:lnTo>
                    <a:pt x="8925059" y="257578"/>
                  </a:lnTo>
                  <a:lnTo>
                    <a:pt x="9002332" y="296214"/>
                  </a:lnTo>
                  <a:lnTo>
                    <a:pt x="9182636" y="309093"/>
                  </a:lnTo>
                  <a:lnTo>
                    <a:pt x="9240591" y="321972"/>
                  </a:lnTo>
                  <a:lnTo>
                    <a:pt x="9375820" y="309093"/>
                  </a:lnTo>
                  <a:lnTo>
                    <a:pt x="9478850" y="321972"/>
                  </a:lnTo>
                  <a:lnTo>
                    <a:pt x="9491729" y="367048"/>
                  </a:lnTo>
                  <a:lnTo>
                    <a:pt x="9581881" y="553792"/>
                  </a:lnTo>
                  <a:lnTo>
                    <a:pt x="9562563" y="695460"/>
                  </a:lnTo>
                  <a:lnTo>
                    <a:pt x="9504608" y="785612"/>
                  </a:lnTo>
                  <a:lnTo>
                    <a:pt x="9536805" y="824248"/>
                  </a:lnTo>
                  <a:lnTo>
                    <a:pt x="9569003" y="895082"/>
                  </a:lnTo>
                  <a:lnTo>
                    <a:pt x="9511048" y="1023871"/>
                  </a:lnTo>
                  <a:lnTo>
                    <a:pt x="9440214" y="1120462"/>
                  </a:lnTo>
                  <a:lnTo>
                    <a:pt x="9311425" y="1397358"/>
                  </a:lnTo>
                  <a:lnTo>
                    <a:pt x="9311425" y="1551905"/>
                  </a:lnTo>
                  <a:lnTo>
                    <a:pt x="9350062" y="1590541"/>
                  </a:lnTo>
                  <a:lnTo>
                    <a:pt x="9311425" y="1629178"/>
                  </a:lnTo>
                  <a:lnTo>
                    <a:pt x="9253470" y="1719330"/>
                  </a:lnTo>
                  <a:lnTo>
                    <a:pt x="9240591" y="1822361"/>
                  </a:lnTo>
                  <a:lnTo>
                    <a:pt x="9208394" y="1873876"/>
                  </a:lnTo>
                  <a:lnTo>
                    <a:pt x="9195515" y="1989786"/>
                  </a:lnTo>
                  <a:lnTo>
                    <a:pt x="9169758" y="2176530"/>
                  </a:lnTo>
                  <a:lnTo>
                    <a:pt x="9201955" y="2273121"/>
                  </a:lnTo>
                  <a:lnTo>
                    <a:pt x="9201955" y="2369713"/>
                  </a:lnTo>
                  <a:lnTo>
                    <a:pt x="9111803" y="2408350"/>
                  </a:lnTo>
                  <a:lnTo>
                    <a:pt x="8970135" y="2414789"/>
                  </a:lnTo>
                  <a:lnTo>
                    <a:pt x="8854225" y="2421229"/>
                  </a:lnTo>
                  <a:lnTo>
                    <a:pt x="8654603" y="2401910"/>
                  </a:lnTo>
                  <a:lnTo>
                    <a:pt x="8641724" y="2427668"/>
                  </a:lnTo>
                  <a:lnTo>
                    <a:pt x="8551572" y="2453426"/>
                  </a:lnTo>
                  <a:lnTo>
                    <a:pt x="8416343" y="2401910"/>
                  </a:lnTo>
                  <a:lnTo>
                    <a:pt x="8261797" y="2414789"/>
                  </a:lnTo>
                  <a:lnTo>
                    <a:pt x="8107250" y="2414789"/>
                  </a:lnTo>
                  <a:lnTo>
                    <a:pt x="7984901" y="2446986"/>
                  </a:lnTo>
                  <a:lnTo>
                    <a:pt x="7868991" y="2453426"/>
                  </a:lnTo>
                  <a:lnTo>
                    <a:pt x="7714445" y="2446986"/>
                  </a:lnTo>
                  <a:lnTo>
                    <a:pt x="7624293" y="2421229"/>
                  </a:lnTo>
                  <a:lnTo>
                    <a:pt x="7463307" y="2440547"/>
                  </a:lnTo>
                  <a:lnTo>
                    <a:pt x="7418231" y="2414789"/>
                  </a:lnTo>
                  <a:lnTo>
                    <a:pt x="7064062" y="2408350"/>
                  </a:lnTo>
                  <a:lnTo>
                    <a:pt x="6780727" y="2414789"/>
                  </a:lnTo>
                  <a:lnTo>
                    <a:pt x="6664817" y="2408350"/>
                  </a:lnTo>
                  <a:lnTo>
                    <a:pt x="6548907" y="2408350"/>
                  </a:lnTo>
                  <a:lnTo>
                    <a:pt x="6445876" y="2434107"/>
                  </a:lnTo>
                  <a:lnTo>
                    <a:pt x="6239814" y="2440547"/>
                  </a:lnTo>
                  <a:lnTo>
                    <a:pt x="6130343" y="2446986"/>
                  </a:lnTo>
                  <a:lnTo>
                    <a:pt x="5995115" y="2453426"/>
                  </a:lnTo>
                  <a:lnTo>
                    <a:pt x="5956479" y="2408350"/>
                  </a:lnTo>
                  <a:lnTo>
                    <a:pt x="5776174" y="2408350"/>
                  </a:lnTo>
                  <a:lnTo>
                    <a:pt x="5660265" y="2401910"/>
                  </a:lnTo>
                  <a:lnTo>
                    <a:pt x="5595870" y="2414789"/>
                  </a:lnTo>
                  <a:lnTo>
                    <a:pt x="5434884" y="2369713"/>
                  </a:lnTo>
                  <a:lnTo>
                    <a:pt x="5228822" y="2369713"/>
                  </a:lnTo>
                  <a:lnTo>
                    <a:pt x="4720107" y="2376152"/>
                  </a:lnTo>
                  <a:lnTo>
                    <a:pt x="4668591" y="2343955"/>
                  </a:lnTo>
                  <a:lnTo>
                    <a:pt x="4584879" y="2356834"/>
                  </a:lnTo>
                  <a:lnTo>
                    <a:pt x="4488287" y="2331076"/>
                  </a:lnTo>
                  <a:lnTo>
                    <a:pt x="4340180" y="2356834"/>
                  </a:lnTo>
                  <a:lnTo>
                    <a:pt x="4346620" y="2318198"/>
                  </a:lnTo>
                  <a:lnTo>
                    <a:pt x="4024648" y="2350395"/>
                  </a:lnTo>
                  <a:lnTo>
                    <a:pt x="4031087" y="2389031"/>
                  </a:lnTo>
                  <a:lnTo>
                    <a:pt x="3908738" y="2408350"/>
                  </a:lnTo>
                  <a:lnTo>
                    <a:pt x="3651160" y="2401910"/>
                  </a:lnTo>
                  <a:lnTo>
                    <a:pt x="3561008" y="2369713"/>
                  </a:lnTo>
                  <a:lnTo>
                    <a:pt x="3470856" y="2376152"/>
                  </a:lnTo>
                  <a:lnTo>
                    <a:pt x="3432220" y="2337516"/>
                  </a:lnTo>
                  <a:lnTo>
                    <a:pt x="3361386" y="2376152"/>
                  </a:lnTo>
                  <a:lnTo>
                    <a:pt x="3264794" y="2376152"/>
                  </a:lnTo>
                  <a:lnTo>
                    <a:pt x="3181081" y="2408350"/>
                  </a:lnTo>
                  <a:lnTo>
                    <a:pt x="3065172" y="2440547"/>
                  </a:lnTo>
                  <a:lnTo>
                    <a:pt x="3103808" y="2395471"/>
                  </a:lnTo>
                  <a:lnTo>
                    <a:pt x="3026535" y="2376152"/>
                  </a:lnTo>
                  <a:lnTo>
                    <a:pt x="2929943" y="2395471"/>
                  </a:lnTo>
                  <a:lnTo>
                    <a:pt x="2775397" y="2440547"/>
                  </a:lnTo>
                  <a:lnTo>
                    <a:pt x="2698124" y="2414789"/>
                  </a:lnTo>
                  <a:lnTo>
                    <a:pt x="2575774" y="2414789"/>
                  </a:lnTo>
                  <a:lnTo>
                    <a:pt x="2601532" y="2369713"/>
                  </a:lnTo>
                  <a:lnTo>
                    <a:pt x="2537138" y="2459865"/>
                  </a:lnTo>
                  <a:lnTo>
                    <a:pt x="2343955" y="2434107"/>
                  </a:lnTo>
                  <a:lnTo>
                    <a:pt x="2208727" y="2498502"/>
                  </a:lnTo>
                  <a:lnTo>
                    <a:pt x="2157211" y="2479183"/>
                  </a:lnTo>
                  <a:lnTo>
                    <a:pt x="2054180" y="2472744"/>
                  </a:lnTo>
                  <a:lnTo>
                    <a:pt x="1964028" y="2440547"/>
                  </a:lnTo>
                  <a:lnTo>
                    <a:pt x="1822360" y="2466305"/>
                  </a:lnTo>
                  <a:lnTo>
                    <a:pt x="1725769" y="2504941"/>
                  </a:lnTo>
                  <a:lnTo>
                    <a:pt x="1635617" y="2472744"/>
                  </a:lnTo>
                  <a:lnTo>
                    <a:pt x="1539025" y="2479183"/>
                  </a:lnTo>
                  <a:lnTo>
                    <a:pt x="1468191" y="2550017"/>
                  </a:lnTo>
                  <a:lnTo>
                    <a:pt x="1390918" y="2524260"/>
                  </a:lnTo>
                  <a:lnTo>
                    <a:pt x="1300766" y="2504941"/>
                  </a:lnTo>
                  <a:lnTo>
                    <a:pt x="1275008" y="2562896"/>
                  </a:lnTo>
                  <a:lnTo>
                    <a:pt x="1184856" y="2537138"/>
                  </a:lnTo>
                  <a:lnTo>
                    <a:pt x="1107583" y="2543578"/>
                  </a:lnTo>
                  <a:lnTo>
                    <a:pt x="978794" y="2543578"/>
                  </a:lnTo>
                  <a:lnTo>
                    <a:pt x="856445" y="2569336"/>
                  </a:lnTo>
                  <a:lnTo>
                    <a:pt x="701898" y="2556457"/>
                  </a:lnTo>
                  <a:lnTo>
                    <a:pt x="611746" y="2620851"/>
                  </a:lnTo>
                  <a:lnTo>
                    <a:pt x="508715" y="2582214"/>
                  </a:lnTo>
                  <a:lnTo>
                    <a:pt x="431442" y="2620851"/>
                  </a:lnTo>
                  <a:lnTo>
                    <a:pt x="334850" y="2550017"/>
                  </a:lnTo>
                  <a:lnTo>
                    <a:pt x="264017" y="2620851"/>
                  </a:lnTo>
                  <a:lnTo>
                    <a:pt x="199622" y="2595093"/>
                  </a:lnTo>
                  <a:lnTo>
                    <a:pt x="103031" y="2607972"/>
                  </a:lnTo>
                  <a:lnTo>
                    <a:pt x="0" y="2595093"/>
                  </a:lnTo>
                  <a:lnTo>
                    <a:pt x="19318" y="2305319"/>
                  </a:lnTo>
                  <a:cubicBezTo>
                    <a:pt x="21465" y="2101403"/>
                    <a:pt x="23611" y="1897488"/>
                    <a:pt x="25758" y="1693572"/>
                  </a:cubicBezTo>
                  <a:lnTo>
                    <a:pt x="51515" y="1661375"/>
                  </a:lnTo>
                  <a:cubicBezTo>
                    <a:pt x="49369" y="1457460"/>
                    <a:pt x="47222" y="1253544"/>
                    <a:pt x="45076" y="1049629"/>
                  </a:cubicBezTo>
                  <a:lnTo>
                    <a:pt x="45076" y="965916"/>
                  </a:lnTo>
                  <a:lnTo>
                    <a:pt x="64394" y="482958"/>
                  </a:lnTo>
                  <a:lnTo>
                    <a:pt x="90152" y="199623"/>
                  </a:lnTo>
                  <a:lnTo>
                    <a:pt x="167425" y="218941"/>
                  </a:lnTo>
                  <a:lnTo>
                    <a:pt x="264017" y="199623"/>
                  </a:lnTo>
                  <a:lnTo>
                    <a:pt x="367048" y="186744"/>
                  </a:lnTo>
                  <a:lnTo>
                    <a:pt x="540912" y="154547"/>
                  </a:lnTo>
                  <a:lnTo>
                    <a:pt x="643943" y="115910"/>
                  </a:lnTo>
                  <a:lnTo>
                    <a:pt x="817808" y="70834"/>
                  </a:lnTo>
                  <a:lnTo>
                    <a:pt x="927279" y="90152"/>
                  </a:lnTo>
                  <a:lnTo>
                    <a:pt x="1107583" y="51516"/>
                  </a:lnTo>
                  <a:lnTo>
                    <a:pt x="1249250" y="45076"/>
                  </a:lnTo>
                  <a:lnTo>
                    <a:pt x="1390918" y="38637"/>
                  </a:lnTo>
                  <a:lnTo>
                    <a:pt x="1551904" y="25758"/>
                  </a:lnTo>
                  <a:lnTo>
                    <a:pt x="1661374" y="77274"/>
                  </a:lnTo>
                  <a:lnTo>
                    <a:pt x="1745087" y="96592"/>
                  </a:lnTo>
                  <a:lnTo>
                    <a:pt x="1848118" y="96592"/>
                  </a:lnTo>
                  <a:lnTo>
                    <a:pt x="2092817" y="128789"/>
                  </a:lnTo>
                  <a:lnTo>
                    <a:pt x="2279560" y="154547"/>
                  </a:lnTo>
                  <a:lnTo>
                    <a:pt x="2434107" y="167426"/>
                  </a:lnTo>
                  <a:lnTo>
                    <a:pt x="2550017" y="173865"/>
                  </a:lnTo>
                  <a:lnTo>
                    <a:pt x="2659487" y="186744"/>
                  </a:lnTo>
                  <a:lnTo>
                    <a:pt x="2730321" y="167426"/>
                  </a:lnTo>
                  <a:lnTo>
                    <a:pt x="2826912" y="154547"/>
                  </a:lnTo>
                  <a:lnTo>
                    <a:pt x="2871989" y="193183"/>
                  </a:lnTo>
                  <a:lnTo>
                    <a:pt x="3020096" y="218941"/>
                  </a:lnTo>
                  <a:lnTo>
                    <a:pt x="3258355" y="218941"/>
                  </a:lnTo>
                  <a:lnTo>
                    <a:pt x="3438659" y="225381"/>
                  </a:lnTo>
                  <a:lnTo>
                    <a:pt x="3573887" y="244699"/>
                  </a:lnTo>
                  <a:lnTo>
                    <a:pt x="3767070" y="244699"/>
                  </a:lnTo>
                  <a:lnTo>
                    <a:pt x="3857222" y="218941"/>
                  </a:lnTo>
                  <a:lnTo>
                    <a:pt x="3966693" y="193183"/>
                  </a:lnTo>
                  <a:lnTo>
                    <a:pt x="4063284" y="225381"/>
                  </a:lnTo>
                  <a:lnTo>
                    <a:pt x="4172755" y="264017"/>
                  </a:lnTo>
                  <a:lnTo>
                    <a:pt x="4314422" y="276896"/>
                  </a:lnTo>
                  <a:lnTo>
                    <a:pt x="4417453" y="257578"/>
                  </a:lnTo>
                  <a:lnTo>
                    <a:pt x="4501166" y="231820"/>
                  </a:lnTo>
                  <a:lnTo>
                    <a:pt x="4604197" y="231820"/>
                  </a:lnTo>
                  <a:lnTo>
                    <a:pt x="4700789" y="257578"/>
                  </a:lnTo>
                  <a:lnTo>
                    <a:pt x="4919729" y="289775"/>
                  </a:lnTo>
                  <a:lnTo>
                    <a:pt x="5042079" y="276896"/>
                  </a:lnTo>
                  <a:lnTo>
                    <a:pt x="5145110" y="264017"/>
                  </a:lnTo>
                  <a:lnTo>
                    <a:pt x="5351172" y="251138"/>
                  </a:lnTo>
                  <a:lnTo>
                    <a:pt x="5402687" y="238260"/>
                  </a:lnTo>
                  <a:lnTo>
                    <a:pt x="5589431" y="180305"/>
                  </a:lnTo>
                  <a:lnTo>
                    <a:pt x="5782614" y="148107"/>
                  </a:lnTo>
                  <a:lnTo>
                    <a:pt x="6014434" y="109471"/>
                  </a:lnTo>
                  <a:lnTo>
                    <a:pt x="6130343" y="103031"/>
                  </a:lnTo>
                  <a:lnTo>
                    <a:pt x="6239814" y="77274"/>
                  </a:lnTo>
                  <a:lnTo>
                    <a:pt x="6516710" y="45076"/>
                  </a:lnTo>
                  <a:lnTo>
                    <a:pt x="6664817" y="25758"/>
                  </a:lnTo>
                  <a:lnTo>
                    <a:pt x="6767848" y="57955"/>
                  </a:lnTo>
                  <a:lnTo>
                    <a:pt x="6858000" y="38637"/>
                  </a:lnTo>
                  <a:close/>
                </a:path>
              </a:pathLst>
            </a:custGeom>
            <a:noFill/>
            <a:effectLst>
              <a:innerShdw blurRad="152400" dist="63500" dir="19800000">
                <a:prstClr val="black">
                  <a:alpha val="64000"/>
                </a:prstClr>
              </a:innerShdw>
            </a:effectLst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9"/>
          <a:srcRect b="28881"/>
          <a:stretch>
            <a:fillRect/>
          </a:stretch>
        </p:blipFill>
        <p:spPr>
          <a:xfrm>
            <a:off x="2526665" y="1906270"/>
            <a:ext cx="8933180" cy="33693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4560887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387798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重症症状与特殊人群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5" t="-1" r="-1" b="302"/>
          <a:stretch>
            <a:fillRect/>
          </a:stretch>
        </p:blipFill>
        <p:spPr>
          <a:xfrm>
            <a:off x="814619" y="2464096"/>
            <a:ext cx="3914277" cy="3946230"/>
          </a:xfrm>
          <a:prstGeom prst="round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" name="图片 5" descr="虚线框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8336" y="4407810"/>
            <a:ext cx="5891743" cy="2432321"/>
          </a:xfrm>
          <a:prstGeom prst="rect">
            <a:avLst/>
          </a:prstGeom>
          <a:ln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5937700" y="4708751"/>
            <a:ext cx="4950540" cy="1830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defTabSz="914400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老年人，妊娠晚期的孕妇，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 defTabSz="914400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有糖尿病、高血压、冠心病等基础性疾病者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indent="-285750" algn="l" defTabSz="914400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肥胖或严重营养不良者，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 defTabSz="914400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二次感染者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513099" y="4104823"/>
            <a:ext cx="6209270" cy="453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！易重症人群：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448558" y="1720346"/>
            <a:ext cx="6209270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！出现这些重症症状，请立即就医：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448558" y="2275262"/>
            <a:ext cx="59288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l"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持续剧烈腹痛，无法缓解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l"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频繁呕吐，甚至呕血、便血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l"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异常出血：流鼻血、牙龈出血、皮肤有出血点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l"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精神萎靡、嗜睡烦躁，尿量明显减少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6" y="1212392"/>
            <a:ext cx="4963387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400301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登革热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VS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基孔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肯亚热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767623" y="2319738"/>
          <a:ext cx="10432457" cy="393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3704"/>
                <a:gridCol w="4429333"/>
                <a:gridCol w="45394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对比项</a:t>
                      </a:r>
                      <a:endParaRPr lang="zh-CN" altLang="en-US" sz="180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登革热</a:t>
                      </a:r>
                      <a:endParaRPr lang="zh-CN" altLang="en-US" sz="180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基孔肯亚热</a:t>
                      </a:r>
                      <a:endParaRPr lang="zh-CN" altLang="en-US" sz="180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</a:rPr>
                        <a:t>传播媒介</a:t>
                      </a:r>
                      <a:endParaRPr lang="zh-CN" altLang="en-US" sz="1800" b="1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埃及伊蚊，白纹伊蚊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</a:rPr>
                        <a:t>发热特点</a:t>
                      </a:r>
                      <a:endParaRPr lang="zh-CN" altLang="en-US" sz="1800" b="1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突发高热（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</a:rPr>
                        <a:t>39-40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℃），持续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</a:rPr>
                        <a:t>2-7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天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突然高热，通常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天内退烧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</a:rPr>
                        <a:t>关节疼痛</a:t>
                      </a:r>
                      <a:endParaRPr lang="zh-CN" altLang="en-US" sz="1800" b="1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轻度肌肉疼痛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剧烈关节痛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</a:rPr>
                        <a:t>皮疹特征</a:t>
                      </a:r>
                      <a:endParaRPr lang="zh-CN" altLang="en-US" sz="1800" b="1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发病后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</a:rPr>
                        <a:t>2-5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天出现红疹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早期出现皮疹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</a:rPr>
                        <a:t>出血症状</a:t>
                      </a:r>
                      <a:endParaRPr lang="en-US" altLang="zh-CN" sz="1800" b="1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牙龈出血、鼻血、皮下瘀斑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极少出血表现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</a:rPr>
                        <a:t>典型病程</a:t>
                      </a:r>
                      <a:endParaRPr lang="en-US" altLang="zh-CN" sz="1800" b="1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000" b="0" kern="1200">
                          <a:solidFill>
                            <a:schemeClr val="bg1"/>
                          </a:solidFill>
                        </a:rPr>
                        <a:t>1-2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周恢复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急性期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</a:rPr>
                        <a:t>1-2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周，但关节痛可能持续数月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</a:rPr>
                        <a:t>重症风险</a:t>
                      </a:r>
                      <a:endParaRPr lang="en-US" altLang="zh-CN" sz="1800" b="1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登革出血热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休克综合征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极少危及生命但致残率高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</a:rPr>
                        <a:t>实验室检查</a:t>
                      </a:r>
                      <a:endParaRPr lang="en-US" altLang="zh-CN" sz="1800" b="1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血小板明显减少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血小板通常正常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kern="1200">
                          <a:solidFill>
                            <a:schemeClr val="bg1"/>
                          </a:solidFill>
                        </a:rPr>
                        <a:t>预防措施</a:t>
                      </a:r>
                      <a:endParaRPr lang="en-US" altLang="zh-CN" sz="1800" b="1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防蚊灭蚊</a:t>
                      </a:r>
                      <a:r>
                        <a:rPr lang="en-US" altLang="zh-CN" sz="2000" b="0" kern="1200">
                          <a:solidFill>
                            <a:schemeClr val="bg1"/>
                          </a:solidFill>
                        </a:rPr>
                        <a:t>+</a:t>
                      </a:r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疫苗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0" kern="1200">
                          <a:solidFill>
                            <a:schemeClr val="bg1"/>
                          </a:solidFill>
                        </a:rPr>
                        <a:t>防蚊，无特效</a:t>
                      </a:r>
                      <a:endParaRPr lang="zh-CN" altLang="en-US" sz="2000" b="0" kern="120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anose="02010601030101010101" pitchFamily="2" charset="-122"/>
                  <a:ea typeface="汉标高清毛笔" panose="02010601030101010101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03</a:t>
              </a:r>
              <a:endParaRPr kumimoji="0" lang="zh-CN" altLang="en-US" sz="6000" b="1" i="1" u="none" strike="noStrike" kern="0" cap="none" spc="0" normalizeH="0" baseline="0" noProof="0" dirty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5110874" y="2229125"/>
            <a:ext cx="7109700" cy="2238019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682543" y="2884236"/>
            <a:ext cx="5931432" cy="175432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anose="02010601030101010101" pitchFamily="2" charset="-122"/>
                <a:ea typeface="汉标高清毛笔" panose="02010601030101010101" pitchFamily="2" charset="-122"/>
              </a:defRPr>
            </a:lvl1pPr>
          </a:lstStyle>
          <a:p>
            <a:pPr>
              <a:defRPr/>
            </a:pPr>
            <a:r>
              <a:rPr lang="zh-CN" altLang="en-US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科学防控</a:t>
            </a:r>
            <a:r>
              <a:rPr lang="en-US" altLang="zh-CN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全民行动</a:t>
            </a:r>
            <a:endParaRPr lang="en-US" altLang="zh-CN" sz="5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endParaRPr lang="zh-CN" altLang="en-US" sz="5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90383" y="4097351"/>
            <a:ext cx="4781593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2000">
                <a:solidFill>
                  <a:prstClr val="black">
                    <a:lumMod val="95000"/>
                    <a:lumOff val="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如何应对登革热？</a:t>
            </a:r>
            <a:endParaRPr lang="en-US" altLang="zh-CN" sz="2000" dirty="0">
              <a:solidFill>
                <a:prstClr val="black">
                  <a:lumMod val="95000"/>
                  <a:lumOff val="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8" y="1212392"/>
            <a:ext cx="3513137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223651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预防为主！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" name="卷形: 水平 1"/>
          <p:cNvSpPr/>
          <p:nvPr/>
        </p:nvSpPr>
        <p:spPr>
          <a:xfrm>
            <a:off x="1343025" y="2320192"/>
            <a:ext cx="9410699" cy="3566258"/>
          </a:xfrm>
          <a:prstGeom prst="horizontalScroll">
            <a:avLst/>
          </a:prstGeom>
          <a:solidFill>
            <a:srgbClr val="FFFD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生成特定主题动漫图片 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6139" y="2935840"/>
            <a:ext cx="2396255" cy="23962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文本框 9"/>
          <p:cNvSpPr txBox="1"/>
          <p:nvPr/>
        </p:nvSpPr>
        <p:spPr>
          <a:xfrm>
            <a:off x="2048272" y="3388093"/>
            <a:ext cx="5971779" cy="1430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/>
              <a:t>         </a:t>
            </a:r>
            <a:r>
              <a:rPr lang="zh-CN" altLang="en-US" sz="2000"/>
              <a:t>目前登革热没有特效药，也没有广泛使用的疫苗，因此，</a:t>
            </a:r>
            <a:r>
              <a:rPr lang="zh-CN" altLang="en-US" sz="2000" b="1"/>
              <a:t>做好防蚊灭蚊，就是最好的预防</a:t>
            </a:r>
            <a:r>
              <a:rPr lang="zh-CN" altLang="en-US" sz="2000"/>
              <a:t>。及时治疗、隔离，也能防止病毒扩散。</a:t>
            </a:r>
            <a:endParaRPr lang="zh-CN" altLang="en-US"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6129380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519084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源头清积水，断绝蚊幼虫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 descr="调整图片形状 (5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3325" y="1303895"/>
            <a:ext cx="3862070" cy="257489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3" name="图片 2" descr="生成特定主题动漫图片 (7)"/>
          <p:cNvPicPr>
            <a:picLocks noChangeAspect="1"/>
          </p:cNvPicPr>
          <p:nvPr/>
        </p:nvPicPr>
        <p:blipFill>
          <a:blip r:embed="rId6"/>
          <a:srcRect t="8870" b="7556"/>
          <a:stretch>
            <a:fillRect/>
          </a:stretch>
        </p:blipFill>
        <p:spPr>
          <a:xfrm>
            <a:off x="7553325" y="3999199"/>
            <a:ext cx="1905534" cy="211518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" name="图片 5" descr="生成特定主题动漫图片 (15)"/>
          <p:cNvPicPr>
            <a:picLocks noChangeAspect="1"/>
          </p:cNvPicPr>
          <p:nvPr/>
        </p:nvPicPr>
        <p:blipFill>
          <a:blip r:embed="rId7"/>
          <a:srcRect t="10083" b="10407"/>
          <a:stretch>
            <a:fillRect/>
          </a:stretch>
        </p:blipFill>
        <p:spPr>
          <a:xfrm>
            <a:off x="9509861" y="3981284"/>
            <a:ext cx="1905534" cy="213310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矩形: 对角圆角 6"/>
          <p:cNvSpPr/>
          <p:nvPr/>
        </p:nvSpPr>
        <p:spPr>
          <a:xfrm>
            <a:off x="647340" y="2414353"/>
            <a:ext cx="6129380" cy="4057650"/>
          </a:xfrm>
          <a:prstGeom prst="round2DiagRect">
            <a:avLst/>
          </a:pr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47340" y="2650044"/>
            <a:ext cx="61293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翻盆倒罐：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清空房前屋后瓶罐、椰子壳、矿泉水瓶，闲置容器倒扣，不存雨水；带幼虫的积水倒在干燥地面晒干，不要倒入下水道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管好储水：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水缸、水桶严密封盖，定期每周更换水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1-2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次，洗净底部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清理死角：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清除垃圾、杂草、杂物，疏通排水沟，保持院落干爽；树洞、竹筒用泥土、石灰封堵，不露天堆放废旧轮胎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生物灭蚊：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蓄水池、景观池可放小鱼小虾，吃掉蚊子幼虫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860" y="0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5928964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519084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个人防护，远离蚊虫叮咬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99676" y="2672638"/>
            <a:ext cx="5585775" cy="3367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居家防护：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安装纱门、纱窗和蚊帐，可用电蚊拍、蚊香等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外出防护：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，避开高峰：清晨、傍晚蚊活跃时段，减少外出、逗留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，着装防护：穿浅色长袖衣裤，减少皮肤暴露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，环境避让：避开草丛、树荫、积水旁等蚊虫密集处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，驱蚊防护：外露皮肤涂抹正规驱蚊水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 descr="7b0a202020202274657874626f78223a2022220a7d0a"/>
          <p:cNvGrpSpPr/>
          <p:nvPr>
            <p:custDataLst>
              <p:tags r:id="rId5"/>
            </p:custDataLst>
          </p:nvPr>
        </p:nvGrpSpPr>
        <p:grpSpPr>
          <a:xfrm>
            <a:off x="565240" y="2555130"/>
            <a:ext cx="6073685" cy="3798045"/>
            <a:chOff x="5348" y="3450"/>
            <a:chExt cx="8273" cy="3598"/>
          </a:xfrm>
          <a:solidFill>
            <a:schemeClr val="bg1"/>
          </a:solidFill>
        </p:grpSpPr>
        <p:sp>
          <p:nvSpPr>
            <p:cNvPr id="9" name="图形 2"/>
            <p:cNvSpPr/>
            <p:nvPr/>
          </p:nvSpPr>
          <p:spPr>
            <a:xfrm>
              <a:off x="5403" y="3450"/>
              <a:ext cx="8162" cy="3598"/>
            </a:xfrm>
            <a:custGeom>
              <a:avLst/>
              <a:gdLst>
                <a:gd name="connsiteX0" fmla="*/ 4987363 w 5182760"/>
                <a:gd name="connsiteY0" fmla="*/ 2284936 h 2284935"/>
                <a:gd name="connsiteX1" fmla="*/ 195492 w 5182760"/>
                <a:gd name="connsiteY1" fmla="*/ 2284841 h 2284935"/>
                <a:gd name="connsiteX2" fmla="*/ 0 w 5182760"/>
                <a:gd name="connsiteY2" fmla="*/ 2089538 h 2284935"/>
                <a:gd name="connsiteX3" fmla="*/ 0 w 5182760"/>
                <a:gd name="connsiteY3" fmla="*/ 195303 h 2284935"/>
                <a:gd name="connsiteX4" fmla="*/ 3503 w 5182760"/>
                <a:gd name="connsiteY4" fmla="*/ 191800 h 2284935"/>
                <a:gd name="connsiteX5" fmla="*/ 195492 w 5182760"/>
                <a:gd name="connsiteY5" fmla="*/ 0 h 2284935"/>
                <a:gd name="connsiteX6" fmla="*/ 4987363 w 5182760"/>
                <a:gd name="connsiteY6" fmla="*/ 95 h 2284935"/>
                <a:gd name="connsiteX7" fmla="*/ 5182760 w 5182760"/>
                <a:gd name="connsiteY7" fmla="*/ 195397 h 2284935"/>
                <a:gd name="connsiteX8" fmla="*/ 5182760 w 5182760"/>
                <a:gd name="connsiteY8" fmla="*/ 2089633 h 2284935"/>
                <a:gd name="connsiteX9" fmla="*/ 5179258 w 5182760"/>
                <a:gd name="connsiteY9" fmla="*/ 2093136 h 2284935"/>
                <a:gd name="connsiteX10" fmla="*/ 4987363 w 5182760"/>
                <a:gd name="connsiteY10" fmla="*/ 2284936 h 2284935"/>
                <a:gd name="connsiteX11" fmla="*/ 205243 w 5182760"/>
                <a:gd name="connsiteY11" fmla="*/ 2261363 h 2284935"/>
                <a:gd name="connsiteX12" fmla="*/ 4977612 w 5182760"/>
                <a:gd name="connsiteY12" fmla="*/ 2261458 h 2284935"/>
                <a:gd name="connsiteX13" fmla="*/ 5159093 w 5182760"/>
                <a:gd name="connsiteY13" fmla="*/ 2079882 h 2284935"/>
                <a:gd name="connsiteX14" fmla="*/ 5159093 w 5182760"/>
                <a:gd name="connsiteY14" fmla="*/ 205148 h 2284935"/>
                <a:gd name="connsiteX15" fmla="*/ 4977612 w 5182760"/>
                <a:gd name="connsiteY15" fmla="*/ 23573 h 2284935"/>
                <a:gd name="connsiteX16" fmla="*/ 205243 w 5182760"/>
                <a:gd name="connsiteY16" fmla="*/ 23478 h 2284935"/>
                <a:gd name="connsiteX17" fmla="*/ 23667 w 5182760"/>
                <a:gd name="connsiteY17" fmla="*/ 205053 h 2284935"/>
                <a:gd name="connsiteX18" fmla="*/ 23667 w 5182760"/>
                <a:gd name="connsiteY18" fmla="*/ 2079788 h 2284935"/>
                <a:gd name="connsiteX19" fmla="*/ 205243 w 5182760"/>
                <a:gd name="connsiteY19" fmla="*/ 2261363 h 228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82760" h="2284935">
                  <a:moveTo>
                    <a:pt x="4987363" y="2284936"/>
                  </a:moveTo>
                  <a:lnTo>
                    <a:pt x="195492" y="2284841"/>
                  </a:lnTo>
                  <a:lnTo>
                    <a:pt x="0" y="2089538"/>
                  </a:lnTo>
                  <a:lnTo>
                    <a:pt x="0" y="195303"/>
                  </a:lnTo>
                  <a:lnTo>
                    <a:pt x="3503" y="191800"/>
                  </a:lnTo>
                  <a:lnTo>
                    <a:pt x="195492" y="0"/>
                  </a:lnTo>
                  <a:lnTo>
                    <a:pt x="4987363" y="95"/>
                  </a:lnTo>
                  <a:lnTo>
                    <a:pt x="5182760" y="195397"/>
                  </a:lnTo>
                  <a:lnTo>
                    <a:pt x="5182760" y="2089633"/>
                  </a:lnTo>
                  <a:lnTo>
                    <a:pt x="5179258" y="2093136"/>
                  </a:lnTo>
                  <a:lnTo>
                    <a:pt x="4987363" y="2284936"/>
                  </a:lnTo>
                  <a:close/>
                  <a:moveTo>
                    <a:pt x="205243" y="2261363"/>
                  </a:moveTo>
                  <a:lnTo>
                    <a:pt x="4977612" y="2261458"/>
                  </a:lnTo>
                  <a:lnTo>
                    <a:pt x="5159093" y="2079882"/>
                  </a:lnTo>
                  <a:lnTo>
                    <a:pt x="5159093" y="205148"/>
                  </a:lnTo>
                  <a:lnTo>
                    <a:pt x="4977612" y="23573"/>
                  </a:lnTo>
                  <a:lnTo>
                    <a:pt x="205243" y="23478"/>
                  </a:lnTo>
                  <a:lnTo>
                    <a:pt x="23667" y="205053"/>
                  </a:lnTo>
                  <a:lnTo>
                    <a:pt x="23667" y="2079788"/>
                  </a:lnTo>
                  <a:lnTo>
                    <a:pt x="205243" y="2261363"/>
                  </a:lnTo>
                  <a:close/>
                </a:path>
              </a:pathLst>
            </a:custGeom>
            <a:grpFill/>
            <a:ln w="94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0" name="图形 2"/>
            <p:cNvGrpSpPr/>
            <p:nvPr/>
          </p:nvGrpSpPr>
          <p:grpSpPr>
            <a:xfrm>
              <a:off x="5348" y="4674"/>
              <a:ext cx="8273" cy="1187"/>
              <a:chOff x="3395663" y="2967794"/>
              <a:chExt cx="5253288" cy="753850"/>
            </a:xfrm>
            <a:grpFill/>
          </p:grpSpPr>
          <p:sp>
            <p:nvSpPr>
              <p:cNvPr id="14" name="图形 2"/>
              <p:cNvSpPr/>
              <p:nvPr/>
            </p:nvSpPr>
            <p:spPr>
              <a:xfrm>
                <a:off x="3395663" y="2967794"/>
                <a:ext cx="94290" cy="753756"/>
              </a:xfrm>
              <a:custGeom>
                <a:avLst/>
                <a:gdLst>
                  <a:gd name="connsiteX0" fmla="*/ 0 w 94290"/>
                  <a:gd name="connsiteY0" fmla="*/ 0 h 753756"/>
                  <a:gd name="connsiteX1" fmla="*/ 94291 w 94290"/>
                  <a:gd name="connsiteY1" fmla="*/ 0 h 753756"/>
                  <a:gd name="connsiteX2" fmla="*/ 94291 w 94290"/>
                  <a:gd name="connsiteY2" fmla="*/ 753756 h 753756"/>
                  <a:gd name="connsiteX3" fmla="*/ 0 w 94290"/>
                  <a:gd name="connsiteY3" fmla="*/ 753756 h 753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290" h="753756">
                    <a:moveTo>
                      <a:pt x="0" y="0"/>
                    </a:moveTo>
                    <a:lnTo>
                      <a:pt x="94291" y="0"/>
                    </a:lnTo>
                    <a:lnTo>
                      <a:pt x="94291" y="753756"/>
                    </a:lnTo>
                    <a:lnTo>
                      <a:pt x="0" y="753756"/>
                    </a:lnTo>
                    <a:close/>
                  </a:path>
                </a:pathLst>
              </a:custGeom>
              <a:grpFill/>
              <a:ln w="94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" name="图形 2"/>
              <p:cNvSpPr/>
              <p:nvPr/>
            </p:nvSpPr>
            <p:spPr>
              <a:xfrm>
                <a:off x="8554660" y="2967889"/>
                <a:ext cx="94290" cy="753756"/>
              </a:xfrm>
              <a:custGeom>
                <a:avLst/>
                <a:gdLst>
                  <a:gd name="connsiteX0" fmla="*/ 0 w 94290"/>
                  <a:gd name="connsiteY0" fmla="*/ 0 h 753756"/>
                  <a:gd name="connsiteX1" fmla="*/ 94291 w 94290"/>
                  <a:gd name="connsiteY1" fmla="*/ 0 h 753756"/>
                  <a:gd name="connsiteX2" fmla="*/ 94291 w 94290"/>
                  <a:gd name="connsiteY2" fmla="*/ 753756 h 753756"/>
                  <a:gd name="connsiteX3" fmla="*/ 0 w 94290"/>
                  <a:gd name="connsiteY3" fmla="*/ 753756 h 753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290" h="753756">
                    <a:moveTo>
                      <a:pt x="0" y="0"/>
                    </a:moveTo>
                    <a:lnTo>
                      <a:pt x="94291" y="0"/>
                    </a:lnTo>
                    <a:lnTo>
                      <a:pt x="94291" y="753756"/>
                    </a:lnTo>
                    <a:lnTo>
                      <a:pt x="0" y="753756"/>
                    </a:lnTo>
                    <a:close/>
                  </a:path>
                </a:pathLst>
              </a:custGeom>
              <a:grpFill/>
              <a:ln w="94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2" name="图形 2"/>
            <p:cNvSpPr/>
            <p:nvPr/>
          </p:nvSpPr>
          <p:spPr>
            <a:xfrm>
              <a:off x="9012" y="3456"/>
              <a:ext cx="944" cy="189"/>
            </a:xfrm>
            <a:custGeom>
              <a:avLst/>
              <a:gdLst>
                <a:gd name="connsiteX0" fmla="*/ 95 w 599350"/>
                <a:gd name="connsiteY0" fmla="*/ 0 h 119851"/>
                <a:gd name="connsiteX1" fmla="*/ 599351 w 599350"/>
                <a:gd name="connsiteY1" fmla="*/ 0 h 119851"/>
                <a:gd name="connsiteX2" fmla="*/ 599351 w 599350"/>
                <a:gd name="connsiteY2" fmla="*/ 59926 h 119851"/>
                <a:gd name="connsiteX3" fmla="*/ 479499 w 599350"/>
                <a:gd name="connsiteY3" fmla="*/ 119851 h 119851"/>
                <a:gd name="connsiteX4" fmla="*/ 119851 w 599350"/>
                <a:gd name="connsiteY4" fmla="*/ 119851 h 119851"/>
                <a:gd name="connsiteX5" fmla="*/ 0 w 599350"/>
                <a:gd name="connsiteY5" fmla="*/ 59926 h 119851"/>
                <a:gd name="connsiteX6" fmla="*/ 0 w 599350"/>
                <a:gd name="connsiteY6" fmla="*/ 0 h 11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9350" h="119851">
                  <a:moveTo>
                    <a:pt x="95" y="0"/>
                  </a:moveTo>
                  <a:lnTo>
                    <a:pt x="599351" y="0"/>
                  </a:lnTo>
                  <a:lnTo>
                    <a:pt x="599351" y="59926"/>
                  </a:lnTo>
                  <a:lnTo>
                    <a:pt x="479499" y="119851"/>
                  </a:lnTo>
                  <a:lnTo>
                    <a:pt x="119851" y="119851"/>
                  </a:lnTo>
                  <a:lnTo>
                    <a:pt x="0" y="599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4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" name="图形 2"/>
            <p:cNvSpPr/>
            <p:nvPr/>
          </p:nvSpPr>
          <p:spPr>
            <a:xfrm>
              <a:off x="9012" y="6822"/>
              <a:ext cx="944" cy="189"/>
            </a:xfrm>
            <a:custGeom>
              <a:avLst/>
              <a:gdLst>
                <a:gd name="connsiteX0" fmla="*/ 599256 w 599350"/>
                <a:gd name="connsiteY0" fmla="*/ 119946 h 119945"/>
                <a:gd name="connsiteX1" fmla="*/ 0 w 599350"/>
                <a:gd name="connsiteY1" fmla="*/ 119946 h 119945"/>
                <a:gd name="connsiteX2" fmla="*/ 0 w 599350"/>
                <a:gd name="connsiteY2" fmla="*/ 60020 h 119945"/>
                <a:gd name="connsiteX3" fmla="*/ 119851 w 599350"/>
                <a:gd name="connsiteY3" fmla="*/ 0 h 119945"/>
                <a:gd name="connsiteX4" fmla="*/ 479500 w 599350"/>
                <a:gd name="connsiteY4" fmla="*/ 0 h 119945"/>
                <a:gd name="connsiteX5" fmla="*/ 599351 w 599350"/>
                <a:gd name="connsiteY5" fmla="*/ 60020 h 119945"/>
                <a:gd name="connsiteX6" fmla="*/ 599351 w 599350"/>
                <a:gd name="connsiteY6" fmla="*/ 119946 h 119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9350" h="119945">
                  <a:moveTo>
                    <a:pt x="599256" y="119946"/>
                  </a:moveTo>
                  <a:lnTo>
                    <a:pt x="0" y="119946"/>
                  </a:lnTo>
                  <a:lnTo>
                    <a:pt x="0" y="60020"/>
                  </a:lnTo>
                  <a:lnTo>
                    <a:pt x="119851" y="0"/>
                  </a:lnTo>
                  <a:lnTo>
                    <a:pt x="479500" y="0"/>
                  </a:lnTo>
                  <a:lnTo>
                    <a:pt x="599351" y="60020"/>
                  </a:lnTo>
                  <a:lnTo>
                    <a:pt x="599351" y="119946"/>
                  </a:lnTo>
                  <a:close/>
                </a:path>
              </a:pathLst>
            </a:custGeom>
            <a:grpFill/>
            <a:ln w="94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8558" y="2810522"/>
            <a:ext cx="4633972" cy="3091628"/>
          </a:xfrm>
          <a:prstGeom prst="rect">
            <a:avLst/>
          </a:prstGeom>
        </p:spPr>
      </p:pic>
      <p:sp>
        <p:nvSpPr>
          <p:cNvPr id="6" name="半闭框 5"/>
          <p:cNvSpPr/>
          <p:nvPr/>
        </p:nvSpPr>
        <p:spPr>
          <a:xfrm>
            <a:off x="6894303" y="2579689"/>
            <a:ext cx="466725" cy="461665"/>
          </a:xfrm>
          <a:prstGeom prst="halfFram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半闭框 6"/>
          <p:cNvSpPr/>
          <p:nvPr/>
        </p:nvSpPr>
        <p:spPr>
          <a:xfrm rot="10800000">
            <a:off x="11470060" y="5646299"/>
            <a:ext cx="466725" cy="461665"/>
          </a:xfrm>
          <a:prstGeom prst="halfFram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-36195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6279693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560121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早就医，严隔离，防止传播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3" name="图形 2"/>
          <p:cNvSpPr/>
          <p:nvPr/>
        </p:nvSpPr>
        <p:spPr>
          <a:xfrm>
            <a:off x="593711" y="2915608"/>
            <a:ext cx="5207014" cy="2638497"/>
          </a:xfrm>
          <a:custGeom>
            <a:avLst/>
            <a:gdLst>
              <a:gd name="connsiteX0" fmla="*/ 4987363 w 5182760"/>
              <a:gd name="connsiteY0" fmla="*/ 2284936 h 2284935"/>
              <a:gd name="connsiteX1" fmla="*/ 195492 w 5182760"/>
              <a:gd name="connsiteY1" fmla="*/ 2284841 h 2284935"/>
              <a:gd name="connsiteX2" fmla="*/ 0 w 5182760"/>
              <a:gd name="connsiteY2" fmla="*/ 2089538 h 2284935"/>
              <a:gd name="connsiteX3" fmla="*/ 0 w 5182760"/>
              <a:gd name="connsiteY3" fmla="*/ 195303 h 2284935"/>
              <a:gd name="connsiteX4" fmla="*/ 3503 w 5182760"/>
              <a:gd name="connsiteY4" fmla="*/ 191800 h 2284935"/>
              <a:gd name="connsiteX5" fmla="*/ 195492 w 5182760"/>
              <a:gd name="connsiteY5" fmla="*/ 0 h 2284935"/>
              <a:gd name="connsiteX6" fmla="*/ 4987363 w 5182760"/>
              <a:gd name="connsiteY6" fmla="*/ 95 h 2284935"/>
              <a:gd name="connsiteX7" fmla="*/ 5182760 w 5182760"/>
              <a:gd name="connsiteY7" fmla="*/ 195397 h 2284935"/>
              <a:gd name="connsiteX8" fmla="*/ 5182760 w 5182760"/>
              <a:gd name="connsiteY8" fmla="*/ 2089538 h 2284935"/>
              <a:gd name="connsiteX9" fmla="*/ 5179258 w 5182760"/>
              <a:gd name="connsiteY9" fmla="*/ 2093041 h 2284935"/>
              <a:gd name="connsiteX10" fmla="*/ 4987363 w 5182760"/>
              <a:gd name="connsiteY10" fmla="*/ 2284936 h 2284935"/>
              <a:gd name="connsiteX11" fmla="*/ 205243 w 5182760"/>
              <a:gd name="connsiteY11" fmla="*/ 2261269 h 2284935"/>
              <a:gd name="connsiteX12" fmla="*/ 4977612 w 5182760"/>
              <a:gd name="connsiteY12" fmla="*/ 2261363 h 2284935"/>
              <a:gd name="connsiteX13" fmla="*/ 5159093 w 5182760"/>
              <a:gd name="connsiteY13" fmla="*/ 2079787 h 2284935"/>
              <a:gd name="connsiteX14" fmla="*/ 5159093 w 5182760"/>
              <a:gd name="connsiteY14" fmla="*/ 205148 h 2284935"/>
              <a:gd name="connsiteX15" fmla="*/ 4977612 w 5182760"/>
              <a:gd name="connsiteY15" fmla="*/ 23667 h 2284935"/>
              <a:gd name="connsiteX16" fmla="*/ 205243 w 5182760"/>
              <a:gd name="connsiteY16" fmla="*/ 23478 h 2284935"/>
              <a:gd name="connsiteX17" fmla="*/ 23573 w 5182760"/>
              <a:gd name="connsiteY17" fmla="*/ 204959 h 2284935"/>
              <a:gd name="connsiteX18" fmla="*/ 23573 w 5182760"/>
              <a:gd name="connsiteY18" fmla="*/ 2079693 h 2284935"/>
              <a:gd name="connsiteX19" fmla="*/ 205243 w 5182760"/>
              <a:gd name="connsiteY19" fmla="*/ 2261269 h 2284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182760" h="2284935">
                <a:moveTo>
                  <a:pt x="4987363" y="2284936"/>
                </a:moveTo>
                <a:lnTo>
                  <a:pt x="195492" y="2284841"/>
                </a:lnTo>
                <a:lnTo>
                  <a:pt x="0" y="2089538"/>
                </a:lnTo>
                <a:lnTo>
                  <a:pt x="0" y="195303"/>
                </a:lnTo>
                <a:lnTo>
                  <a:pt x="3503" y="191800"/>
                </a:lnTo>
                <a:lnTo>
                  <a:pt x="195492" y="0"/>
                </a:lnTo>
                <a:lnTo>
                  <a:pt x="4987363" y="95"/>
                </a:lnTo>
                <a:lnTo>
                  <a:pt x="5182760" y="195397"/>
                </a:lnTo>
                <a:lnTo>
                  <a:pt x="5182760" y="2089538"/>
                </a:lnTo>
                <a:lnTo>
                  <a:pt x="5179258" y="2093041"/>
                </a:lnTo>
                <a:lnTo>
                  <a:pt x="4987363" y="2284936"/>
                </a:lnTo>
                <a:close/>
                <a:moveTo>
                  <a:pt x="205243" y="2261269"/>
                </a:moveTo>
                <a:lnTo>
                  <a:pt x="4977612" y="2261363"/>
                </a:lnTo>
                <a:lnTo>
                  <a:pt x="5159093" y="2079787"/>
                </a:lnTo>
                <a:lnTo>
                  <a:pt x="5159093" y="205148"/>
                </a:lnTo>
                <a:lnTo>
                  <a:pt x="4977612" y="23667"/>
                </a:lnTo>
                <a:lnTo>
                  <a:pt x="205243" y="23478"/>
                </a:lnTo>
                <a:lnTo>
                  <a:pt x="23573" y="204959"/>
                </a:lnTo>
                <a:lnTo>
                  <a:pt x="23573" y="2079693"/>
                </a:lnTo>
                <a:lnTo>
                  <a:pt x="205243" y="2261269"/>
                </a:lnTo>
                <a:close/>
              </a:path>
            </a:pathLst>
          </a:custGeom>
          <a:solidFill>
            <a:schemeClr val="bg1"/>
          </a:solidFill>
          <a:ln w="945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2" name="图片 5" descr="C:/Users/HP/Downloads/调整图片形状 (4).png调整图片形状 (4)"/>
          <p:cNvPicPr>
            <a:picLocks noChangeAspect="1"/>
          </p:cNvPicPr>
          <p:nvPr/>
        </p:nvPicPr>
        <p:blipFill>
          <a:blip r:embed="rId5"/>
          <a:srcRect l="103" r="103"/>
          <a:stretch>
            <a:fillRect/>
          </a:stretch>
        </p:blipFill>
        <p:spPr>
          <a:xfrm>
            <a:off x="6827563" y="2513150"/>
            <a:ext cx="4895185" cy="326852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752339" y="2972758"/>
            <a:ext cx="4889758" cy="25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出现疑似症状，应及时到正规医院就诊，主动告知蚊虫叮咬史，不要硬扛、不要乱吃药。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病人发烧期间，做好防蚊隔离，避免再次被蚊子叮咬，防止病毒传给家人和邻里。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患病后遵医嘱，注意休息，不做重体力活，配合治疗和流调工作。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667500" y="2419350"/>
            <a:ext cx="5172075" cy="3457575"/>
          </a:xfrm>
          <a:prstGeom prst="rect">
            <a:avLst/>
          </a:prstGeom>
          <a:noFill/>
          <a:ln w="12700">
            <a:solidFill>
              <a:srgbClr val="FFFDEA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6948941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63329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牢记防护口诀，让登革热远离自己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724060" y="2304158"/>
            <a:ext cx="4600416" cy="3341452"/>
            <a:chOff x="3375026" y="2284413"/>
            <a:chExt cx="5437187" cy="2298700"/>
          </a:xfrm>
          <a:solidFill>
            <a:schemeClr val="bg1"/>
          </a:solidFill>
        </p:grpSpPr>
        <p:sp>
          <p:nvSpPr>
            <p:cNvPr id="29" name="Freeform 26"/>
            <p:cNvSpPr>
              <a:spLocks noEditPoints="1"/>
            </p:cNvSpPr>
            <p:nvPr/>
          </p:nvSpPr>
          <p:spPr bwMode="auto">
            <a:xfrm>
              <a:off x="3468688" y="2373313"/>
              <a:ext cx="5249863" cy="2116138"/>
            </a:xfrm>
            <a:custGeom>
              <a:avLst/>
              <a:gdLst>
                <a:gd name="T0" fmla="*/ 3307 w 3307"/>
                <a:gd name="T1" fmla="*/ 1333 h 1333"/>
                <a:gd name="T2" fmla="*/ 0 w 3307"/>
                <a:gd name="T3" fmla="*/ 1333 h 1333"/>
                <a:gd name="T4" fmla="*/ 0 w 3307"/>
                <a:gd name="T5" fmla="*/ 0 h 1333"/>
                <a:gd name="T6" fmla="*/ 3307 w 3307"/>
                <a:gd name="T7" fmla="*/ 0 h 1333"/>
                <a:gd name="T8" fmla="*/ 3307 w 3307"/>
                <a:gd name="T9" fmla="*/ 1333 h 1333"/>
                <a:gd name="T10" fmla="*/ 22 w 3307"/>
                <a:gd name="T11" fmla="*/ 1311 h 1333"/>
                <a:gd name="T12" fmla="*/ 3286 w 3307"/>
                <a:gd name="T13" fmla="*/ 1311 h 1333"/>
                <a:gd name="T14" fmla="*/ 3286 w 3307"/>
                <a:gd name="T15" fmla="*/ 21 h 1333"/>
                <a:gd name="T16" fmla="*/ 22 w 3307"/>
                <a:gd name="T17" fmla="*/ 21 h 1333"/>
                <a:gd name="T18" fmla="*/ 22 w 3307"/>
                <a:gd name="T19" fmla="*/ 1311 h 1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07" h="1333">
                  <a:moveTo>
                    <a:pt x="3307" y="1333"/>
                  </a:moveTo>
                  <a:lnTo>
                    <a:pt x="0" y="1333"/>
                  </a:lnTo>
                  <a:lnTo>
                    <a:pt x="0" y="0"/>
                  </a:lnTo>
                  <a:lnTo>
                    <a:pt x="3307" y="0"/>
                  </a:lnTo>
                  <a:lnTo>
                    <a:pt x="3307" y="1333"/>
                  </a:lnTo>
                  <a:close/>
                  <a:moveTo>
                    <a:pt x="22" y="1311"/>
                  </a:moveTo>
                  <a:lnTo>
                    <a:pt x="3286" y="1311"/>
                  </a:lnTo>
                  <a:lnTo>
                    <a:pt x="3286" y="21"/>
                  </a:lnTo>
                  <a:lnTo>
                    <a:pt x="22" y="21"/>
                  </a:lnTo>
                  <a:lnTo>
                    <a:pt x="22" y="1311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7"/>
            <p:cNvSpPr/>
            <p:nvPr/>
          </p:nvSpPr>
          <p:spPr bwMode="auto">
            <a:xfrm>
              <a:off x="3567113" y="4352925"/>
              <a:ext cx="38100" cy="38100"/>
            </a:xfrm>
            <a:custGeom>
              <a:avLst/>
              <a:gdLst>
                <a:gd name="T0" fmla="*/ 24 w 24"/>
                <a:gd name="T1" fmla="*/ 24 h 24"/>
                <a:gd name="T2" fmla="*/ 0 w 24"/>
                <a:gd name="T3" fmla="*/ 24 h 24"/>
                <a:gd name="T4" fmla="*/ 0 w 24"/>
                <a:gd name="T5" fmla="*/ 0 h 24"/>
                <a:gd name="T6" fmla="*/ 16 w 24"/>
                <a:gd name="T7" fmla="*/ 0 h 24"/>
                <a:gd name="T8" fmla="*/ 16 w 24"/>
                <a:gd name="T9" fmla="*/ 8 h 24"/>
                <a:gd name="T10" fmla="*/ 24 w 24"/>
                <a:gd name="T11" fmla="*/ 8 h 24"/>
                <a:gd name="T12" fmla="*/ 24 w 24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0" y="24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24" y="8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" name="Freeform 28"/>
            <p:cNvSpPr>
              <a:spLocks noEditPoints="1"/>
            </p:cNvSpPr>
            <p:nvPr/>
          </p:nvSpPr>
          <p:spPr bwMode="auto">
            <a:xfrm>
              <a:off x="3567113" y="2565400"/>
              <a:ext cx="25400" cy="1731963"/>
            </a:xfrm>
            <a:custGeom>
              <a:avLst/>
              <a:gdLst>
                <a:gd name="T0" fmla="*/ 0 w 16"/>
                <a:gd name="T1" fmla="*/ 1091 h 1091"/>
                <a:gd name="T2" fmla="*/ 16 w 16"/>
                <a:gd name="T3" fmla="*/ 1059 h 1091"/>
                <a:gd name="T4" fmla="*/ 16 w 16"/>
                <a:gd name="T5" fmla="*/ 1027 h 1091"/>
                <a:gd name="T6" fmla="*/ 0 w 16"/>
                <a:gd name="T7" fmla="*/ 992 h 1091"/>
                <a:gd name="T8" fmla="*/ 16 w 16"/>
                <a:gd name="T9" fmla="*/ 1027 h 1091"/>
                <a:gd name="T10" fmla="*/ 0 w 16"/>
                <a:gd name="T11" fmla="*/ 960 h 1091"/>
                <a:gd name="T12" fmla="*/ 16 w 16"/>
                <a:gd name="T13" fmla="*/ 927 h 1091"/>
                <a:gd name="T14" fmla="*/ 16 w 16"/>
                <a:gd name="T15" fmla="*/ 893 h 1091"/>
                <a:gd name="T16" fmla="*/ 0 w 16"/>
                <a:gd name="T17" fmla="*/ 860 h 1091"/>
                <a:gd name="T18" fmla="*/ 16 w 16"/>
                <a:gd name="T19" fmla="*/ 893 h 1091"/>
                <a:gd name="T20" fmla="*/ 0 w 16"/>
                <a:gd name="T21" fmla="*/ 828 h 1091"/>
                <a:gd name="T22" fmla="*/ 16 w 16"/>
                <a:gd name="T23" fmla="*/ 793 h 1091"/>
                <a:gd name="T24" fmla="*/ 16 w 16"/>
                <a:gd name="T25" fmla="*/ 761 h 1091"/>
                <a:gd name="T26" fmla="*/ 0 w 16"/>
                <a:gd name="T27" fmla="*/ 729 h 1091"/>
                <a:gd name="T28" fmla="*/ 16 w 16"/>
                <a:gd name="T29" fmla="*/ 761 h 1091"/>
                <a:gd name="T30" fmla="*/ 0 w 16"/>
                <a:gd name="T31" fmla="*/ 694 h 1091"/>
                <a:gd name="T32" fmla="*/ 16 w 16"/>
                <a:gd name="T33" fmla="*/ 662 h 1091"/>
                <a:gd name="T34" fmla="*/ 16 w 16"/>
                <a:gd name="T35" fmla="*/ 630 h 1091"/>
                <a:gd name="T36" fmla="*/ 0 w 16"/>
                <a:gd name="T37" fmla="*/ 595 h 1091"/>
                <a:gd name="T38" fmla="*/ 16 w 16"/>
                <a:gd name="T39" fmla="*/ 630 h 1091"/>
                <a:gd name="T40" fmla="*/ 0 w 16"/>
                <a:gd name="T41" fmla="*/ 563 h 1091"/>
                <a:gd name="T42" fmla="*/ 16 w 16"/>
                <a:gd name="T43" fmla="*/ 531 h 1091"/>
                <a:gd name="T44" fmla="*/ 16 w 16"/>
                <a:gd name="T45" fmla="*/ 496 h 1091"/>
                <a:gd name="T46" fmla="*/ 0 w 16"/>
                <a:gd name="T47" fmla="*/ 464 h 1091"/>
                <a:gd name="T48" fmla="*/ 16 w 16"/>
                <a:gd name="T49" fmla="*/ 496 h 1091"/>
                <a:gd name="T50" fmla="*/ 0 w 16"/>
                <a:gd name="T51" fmla="*/ 431 h 1091"/>
                <a:gd name="T52" fmla="*/ 16 w 16"/>
                <a:gd name="T53" fmla="*/ 397 h 1091"/>
                <a:gd name="T54" fmla="*/ 16 w 16"/>
                <a:gd name="T55" fmla="*/ 364 h 1091"/>
                <a:gd name="T56" fmla="*/ 0 w 16"/>
                <a:gd name="T57" fmla="*/ 332 h 1091"/>
                <a:gd name="T58" fmla="*/ 16 w 16"/>
                <a:gd name="T59" fmla="*/ 364 h 1091"/>
                <a:gd name="T60" fmla="*/ 0 w 16"/>
                <a:gd name="T61" fmla="*/ 297 h 1091"/>
                <a:gd name="T62" fmla="*/ 16 w 16"/>
                <a:gd name="T63" fmla="*/ 265 h 1091"/>
                <a:gd name="T64" fmla="*/ 16 w 16"/>
                <a:gd name="T65" fmla="*/ 233 h 1091"/>
                <a:gd name="T66" fmla="*/ 0 w 16"/>
                <a:gd name="T67" fmla="*/ 198 h 1091"/>
                <a:gd name="T68" fmla="*/ 16 w 16"/>
                <a:gd name="T69" fmla="*/ 233 h 1091"/>
                <a:gd name="T70" fmla="*/ 0 w 16"/>
                <a:gd name="T71" fmla="*/ 166 h 1091"/>
                <a:gd name="T72" fmla="*/ 16 w 16"/>
                <a:gd name="T73" fmla="*/ 134 h 1091"/>
                <a:gd name="T74" fmla="*/ 16 w 16"/>
                <a:gd name="T75" fmla="*/ 99 h 1091"/>
                <a:gd name="T76" fmla="*/ 0 w 16"/>
                <a:gd name="T77" fmla="*/ 67 h 1091"/>
                <a:gd name="T78" fmla="*/ 16 w 16"/>
                <a:gd name="T79" fmla="*/ 99 h 1091"/>
                <a:gd name="T80" fmla="*/ 0 w 16"/>
                <a:gd name="T81" fmla="*/ 35 h 1091"/>
                <a:gd name="T82" fmla="*/ 16 w 16"/>
                <a:gd name="T83" fmla="*/ 0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" h="1091">
                  <a:moveTo>
                    <a:pt x="16" y="1091"/>
                  </a:moveTo>
                  <a:lnTo>
                    <a:pt x="0" y="1091"/>
                  </a:lnTo>
                  <a:lnTo>
                    <a:pt x="0" y="1059"/>
                  </a:lnTo>
                  <a:lnTo>
                    <a:pt x="16" y="1059"/>
                  </a:lnTo>
                  <a:lnTo>
                    <a:pt x="16" y="1091"/>
                  </a:lnTo>
                  <a:close/>
                  <a:moveTo>
                    <a:pt x="16" y="1027"/>
                  </a:moveTo>
                  <a:lnTo>
                    <a:pt x="0" y="1027"/>
                  </a:lnTo>
                  <a:lnTo>
                    <a:pt x="0" y="992"/>
                  </a:lnTo>
                  <a:lnTo>
                    <a:pt x="16" y="992"/>
                  </a:lnTo>
                  <a:lnTo>
                    <a:pt x="16" y="1027"/>
                  </a:lnTo>
                  <a:close/>
                  <a:moveTo>
                    <a:pt x="16" y="960"/>
                  </a:moveTo>
                  <a:lnTo>
                    <a:pt x="0" y="960"/>
                  </a:lnTo>
                  <a:lnTo>
                    <a:pt x="0" y="927"/>
                  </a:lnTo>
                  <a:lnTo>
                    <a:pt x="16" y="927"/>
                  </a:lnTo>
                  <a:lnTo>
                    <a:pt x="16" y="960"/>
                  </a:lnTo>
                  <a:close/>
                  <a:moveTo>
                    <a:pt x="16" y="893"/>
                  </a:moveTo>
                  <a:lnTo>
                    <a:pt x="0" y="893"/>
                  </a:lnTo>
                  <a:lnTo>
                    <a:pt x="0" y="860"/>
                  </a:lnTo>
                  <a:lnTo>
                    <a:pt x="16" y="860"/>
                  </a:lnTo>
                  <a:lnTo>
                    <a:pt x="16" y="893"/>
                  </a:lnTo>
                  <a:close/>
                  <a:moveTo>
                    <a:pt x="16" y="828"/>
                  </a:moveTo>
                  <a:lnTo>
                    <a:pt x="0" y="828"/>
                  </a:lnTo>
                  <a:lnTo>
                    <a:pt x="0" y="793"/>
                  </a:lnTo>
                  <a:lnTo>
                    <a:pt x="16" y="793"/>
                  </a:lnTo>
                  <a:lnTo>
                    <a:pt x="16" y="828"/>
                  </a:lnTo>
                  <a:close/>
                  <a:moveTo>
                    <a:pt x="16" y="761"/>
                  </a:moveTo>
                  <a:lnTo>
                    <a:pt x="0" y="761"/>
                  </a:lnTo>
                  <a:lnTo>
                    <a:pt x="0" y="729"/>
                  </a:lnTo>
                  <a:lnTo>
                    <a:pt x="16" y="729"/>
                  </a:lnTo>
                  <a:lnTo>
                    <a:pt x="16" y="761"/>
                  </a:lnTo>
                  <a:close/>
                  <a:moveTo>
                    <a:pt x="16" y="694"/>
                  </a:moveTo>
                  <a:lnTo>
                    <a:pt x="0" y="694"/>
                  </a:lnTo>
                  <a:lnTo>
                    <a:pt x="0" y="662"/>
                  </a:lnTo>
                  <a:lnTo>
                    <a:pt x="16" y="662"/>
                  </a:lnTo>
                  <a:lnTo>
                    <a:pt x="16" y="694"/>
                  </a:lnTo>
                  <a:close/>
                  <a:moveTo>
                    <a:pt x="16" y="630"/>
                  </a:moveTo>
                  <a:lnTo>
                    <a:pt x="0" y="630"/>
                  </a:lnTo>
                  <a:lnTo>
                    <a:pt x="0" y="595"/>
                  </a:lnTo>
                  <a:lnTo>
                    <a:pt x="16" y="595"/>
                  </a:lnTo>
                  <a:lnTo>
                    <a:pt x="16" y="630"/>
                  </a:lnTo>
                  <a:close/>
                  <a:moveTo>
                    <a:pt x="16" y="563"/>
                  </a:moveTo>
                  <a:lnTo>
                    <a:pt x="0" y="563"/>
                  </a:lnTo>
                  <a:lnTo>
                    <a:pt x="0" y="531"/>
                  </a:lnTo>
                  <a:lnTo>
                    <a:pt x="16" y="531"/>
                  </a:lnTo>
                  <a:lnTo>
                    <a:pt x="16" y="563"/>
                  </a:lnTo>
                  <a:close/>
                  <a:moveTo>
                    <a:pt x="16" y="496"/>
                  </a:moveTo>
                  <a:lnTo>
                    <a:pt x="0" y="496"/>
                  </a:lnTo>
                  <a:lnTo>
                    <a:pt x="0" y="464"/>
                  </a:lnTo>
                  <a:lnTo>
                    <a:pt x="16" y="464"/>
                  </a:lnTo>
                  <a:lnTo>
                    <a:pt x="16" y="496"/>
                  </a:lnTo>
                  <a:close/>
                  <a:moveTo>
                    <a:pt x="16" y="431"/>
                  </a:moveTo>
                  <a:lnTo>
                    <a:pt x="0" y="431"/>
                  </a:lnTo>
                  <a:lnTo>
                    <a:pt x="0" y="397"/>
                  </a:lnTo>
                  <a:lnTo>
                    <a:pt x="16" y="397"/>
                  </a:lnTo>
                  <a:lnTo>
                    <a:pt x="16" y="431"/>
                  </a:lnTo>
                  <a:close/>
                  <a:moveTo>
                    <a:pt x="16" y="364"/>
                  </a:moveTo>
                  <a:lnTo>
                    <a:pt x="0" y="364"/>
                  </a:lnTo>
                  <a:lnTo>
                    <a:pt x="0" y="332"/>
                  </a:lnTo>
                  <a:lnTo>
                    <a:pt x="16" y="332"/>
                  </a:lnTo>
                  <a:lnTo>
                    <a:pt x="16" y="364"/>
                  </a:lnTo>
                  <a:close/>
                  <a:moveTo>
                    <a:pt x="16" y="297"/>
                  </a:moveTo>
                  <a:lnTo>
                    <a:pt x="0" y="297"/>
                  </a:lnTo>
                  <a:lnTo>
                    <a:pt x="0" y="265"/>
                  </a:lnTo>
                  <a:lnTo>
                    <a:pt x="16" y="265"/>
                  </a:lnTo>
                  <a:lnTo>
                    <a:pt x="16" y="297"/>
                  </a:lnTo>
                  <a:close/>
                  <a:moveTo>
                    <a:pt x="16" y="233"/>
                  </a:moveTo>
                  <a:lnTo>
                    <a:pt x="0" y="233"/>
                  </a:lnTo>
                  <a:lnTo>
                    <a:pt x="0" y="198"/>
                  </a:lnTo>
                  <a:lnTo>
                    <a:pt x="16" y="198"/>
                  </a:lnTo>
                  <a:lnTo>
                    <a:pt x="16" y="233"/>
                  </a:lnTo>
                  <a:close/>
                  <a:moveTo>
                    <a:pt x="16" y="166"/>
                  </a:moveTo>
                  <a:lnTo>
                    <a:pt x="0" y="166"/>
                  </a:lnTo>
                  <a:lnTo>
                    <a:pt x="0" y="134"/>
                  </a:lnTo>
                  <a:lnTo>
                    <a:pt x="16" y="134"/>
                  </a:lnTo>
                  <a:lnTo>
                    <a:pt x="16" y="166"/>
                  </a:lnTo>
                  <a:close/>
                  <a:moveTo>
                    <a:pt x="16" y="99"/>
                  </a:moveTo>
                  <a:lnTo>
                    <a:pt x="0" y="99"/>
                  </a:lnTo>
                  <a:lnTo>
                    <a:pt x="0" y="67"/>
                  </a:lnTo>
                  <a:lnTo>
                    <a:pt x="16" y="67"/>
                  </a:lnTo>
                  <a:lnTo>
                    <a:pt x="16" y="99"/>
                  </a:lnTo>
                  <a:close/>
                  <a:moveTo>
                    <a:pt x="16" y="35"/>
                  </a:moveTo>
                  <a:lnTo>
                    <a:pt x="0" y="35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6" y="3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" name="Freeform 29"/>
            <p:cNvSpPr/>
            <p:nvPr/>
          </p:nvSpPr>
          <p:spPr bwMode="auto">
            <a:xfrm>
              <a:off x="3567113" y="2474913"/>
              <a:ext cx="38100" cy="39688"/>
            </a:xfrm>
            <a:custGeom>
              <a:avLst/>
              <a:gdLst>
                <a:gd name="T0" fmla="*/ 16 w 24"/>
                <a:gd name="T1" fmla="*/ 25 h 25"/>
                <a:gd name="T2" fmla="*/ 0 w 24"/>
                <a:gd name="T3" fmla="*/ 25 h 25"/>
                <a:gd name="T4" fmla="*/ 0 w 24"/>
                <a:gd name="T5" fmla="*/ 0 h 25"/>
                <a:gd name="T6" fmla="*/ 24 w 24"/>
                <a:gd name="T7" fmla="*/ 0 h 25"/>
                <a:gd name="T8" fmla="*/ 24 w 24"/>
                <a:gd name="T9" fmla="*/ 16 h 25"/>
                <a:gd name="T10" fmla="*/ 16 w 24"/>
                <a:gd name="T11" fmla="*/ 16 h 25"/>
                <a:gd name="T12" fmla="*/ 1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16" y="25"/>
                  </a:moveTo>
                  <a:lnTo>
                    <a:pt x="0" y="25"/>
                  </a:lnTo>
                  <a:lnTo>
                    <a:pt x="0" y="0"/>
                  </a:lnTo>
                  <a:lnTo>
                    <a:pt x="24" y="0"/>
                  </a:lnTo>
                  <a:lnTo>
                    <a:pt x="24" y="16"/>
                  </a:lnTo>
                  <a:lnTo>
                    <a:pt x="16" y="16"/>
                  </a:lnTo>
                  <a:lnTo>
                    <a:pt x="16" y="2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" name="Freeform 30"/>
            <p:cNvSpPr>
              <a:spLocks noEditPoints="1"/>
            </p:cNvSpPr>
            <p:nvPr/>
          </p:nvSpPr>
          <p:spPr bwMode="auto">
            <a:xfrm>
              <a:off x="3659188" y="2474913"/>
              <a:ext cx="4868863" cy="25400"/>
            </a:xfrm>
            <a:custGeom>
              <a:avLst/>
              <a:gdLst>
                <a:gd name="T0" fmla="*/ 3067 w 3067"/>
                <a:gd name="T1" fmla="*/ 0 h 16"/>
                <a:gd name="T2" fmla="*/ 2971 w 3067"/>
                <a:gd name="T3" fmla="*/ 0 h 16"/>
                <a:gd name="T4" fmla="*/ 2907 w 3067"/>
                <a:gd name="T5" fmla="*/ 16 h 16"/>
                <a:gd name="T6" fmla="*/ 2875 w 3067"/>
                <a:gd name="T7" fmla="*/ 16 h 16"/>
                <a:gd name="T8" fmla="*/ 2875 w 3067"/>
                <a:gd name="T9" fmla="*/ 16 h 16"/>
                <a:gd name="T10" fmla="*/ 2811 w 3067"/>
                <a:gd name="T11" fmla="*/ 0 h 16"/>
                <a:gd name="T12" fmla="*/ 2712 w 3067"/>
                <a:gd name="T13" fmla="*/ 0 h 16"/>
                <a:gd name="T14" fmla="*/ 2648 w 3067"/>
                <a:gd name="T15" fmla="*/ 16 h 16"/>
                <a:gd name="T16" fmla="*/ 2616 w 3067"/>
                <a:gd name="T17" fmla="*/ 16 h 16"/>
                <a:gd name="T18" fmla="*/ 2616 w 3067"/>
                <a:gd name="T19" fmla="*/ 16 h 16"/>
                <a:gd name="T20" fmla="*/ 2551 w 3067"/>
                <a:gd name="T21" fmla="*/ 0 h 16"/>
                <a:gd name="T22" fmla="*/ 2455 w 3067"/>
                <a:gd name="T23" fmla="*/ 0 h 16"/>
                <a:gd name="T24" fmla="*/ 2389 w 3067"/>
                <a:gd name="T25" fmla="*/ 16 h 16"/>
                <a:gd name="T26" fmla="*/ 2356 w 3067"/>
                <a:gd name="T27" fmla="*/ 16 h 16"/>
                <a:gd name="T28" fmla="*/ 2356 w 3067"/>
                <a:gd name="T29" fmla="*/ 16 h 16"/>
                <a:gd name="T30" fmla="*/ 2292 w 3067"/>
                <a:gd name="T31" fmla="*/ 0 h 16"/>
                <a:gd name="T32" fmla="*/ 2196 w 3067"/>
                <a:gd name="T33" fmla="*/ 0 h 16"/>
                <a:gd name="T34" fmla="*/ 2132 w 3067"/>
                <a:gd name="T35" fmla="*/ 16 h 16"/>
                <a:gd name="T36" fmla="*/ 2100 w 3067"/>
                <a:gd name="T37" fmla="*/ 16 h 16"/>
                <a:gd name="T38" fmla="*/ 2100 w 3067"/>
                <a:gd name="T39" fmla="*/ 16 h 16"/>
                <a:gd name="T40" fmla="*/ 2033 w 3067"/>
                <a:gd name="T41" fmla="*/ 0 h 16"/>
                <a:gd name="T42" fmla="*/ 1937 w 3067"/>
                <a:gd name="T43" fmla="*/ 0 h 16"/>
                <a:gd name="T44" fmla="*/ 1873 w 3067"/>
                <a:gd name="T45" fmla="*/ 16 h 16"/>
                <a:gd name="T46" fmla="*/ 1841 w 3067"/>
                <a:gd name="T47" fmla="*/ 16 h 16"/>
                <a:gd name="T48" fmla="*/ 1841 w 3067"/>
                <a:gd name="T49" fmla="*/ 16 h 16"/>
                <a:gd name="T50" fmla="*/ 1777 w 3067"/>
                <a:gd name="T51" fmla="*/ 0 h 16"/>
                <a:gd name="T52" fmla="*/ 1678 w 3067"/>
                <a:gd name="T53" fmla="*/ 0 h 16"/>
                <a:gd name="T54" fmla="*/ 1614 w 3067"/>
                <a:gd name="T55" fmla="*/ 16 h 16"/>
                <a:gd name="T56" fmla="*/ 1582 w 3067"/>
                <a:gd name="T57" fmla="*/ 16 h 16"/>
                <a:gd name="T58" fmla="*/ 1582 w 3067"/>
                <a:gd name="T59" fmla="*/ 16 h 16"/>
                <a:gd name="T60" fmla="*/ 1518 w 3067"/>
                <a:gd name="T61" fmla="*/ 0 h 16"/>
                <a:gd name="T62" fmla="*/ 1422 w 3067"/>
                <a:gd name="T63" fmla="*/ 0 h 16"/>
                <a:gd name="T64" fmla="*/ 1355 w 3067"/>
                <a:gd name="T65" fmla="*/ 16 h 16"/>
                <a:gd name="T66" fmla="*/ 1323 w 3067"/>
                <a:gd name="T67" fmla="*/ 16 h 16"/>
                <a:gd name="T68" fmla="*/ 1323 w 3067"/>
                <a:gd name="T69" fmla="*/ 16 h 16"/>
                <a:gd name="T70" fmla="*/ 1259 w 3067"/>
                <a:gd name="T71" fmla="*/ 0 h 16"/>
                <a:gd name="T72" fmla="*/ 1162 w 3067"/>
                <a:gd name="T73" fmla="*/ 0 h 16"/>
                <a:gd name="T74" fmla="*/ 1098 w 3067"/>
                <a:gd name="T75" fmla="*/ 16 h 16"/>
                <a:gd name="T76" fmla="*/ 1066 w 3067"/>
                <a:gd name="T77" fmla="*/ 16 h 16"/>
                <a:gd name="T78" fmla="*/ 1066 w 3067"/>
                <a:gd name="T79" fmla="*/ 16 h 16"/>
                <a:gd name="T80" fmla="*/ 999 w 3067"/>
                <a:gd name="T81" fmla="*/ 0 h 16"/>
                <a:gd name="T82" fmla="*/ 903 w 3067"/>
                <a:gd name="T83" fmla="*/ 0 h 16"/>
                <a:gd name="T84" fmla="*/ 839 w 3067"/>
                <a:gd name="T85" fmla="*/ 16 h 16"/>
                <a:gd name="T86" fmla="*/ 807 w 3067"/>
                <a:gd name="T87" fmla="*/ 16 h 16"/>
                <a:gd name="T88" fmla="*/ 807 w 3067"/>
                <a:gd name="T89" fmla="*/ 16 h 16"/>
                <a:gd name="T90" fmla="*/ 743 w 3067"/>
                <a:gd name="T91" fmla="*/ 0 h 16"/>
                <a:gd name="T92" fmla="*/ 644 w 3067"/>
                <a:gd name="T93" fmla="*/ 0 h 16"/>
                <a:gd name="T94" fmla="*/ 580 w 3067"/>
                <a:gd name="T95" fmla="*/ 16 h 16"/>
                <a:gd name="T96" fmla="*/ 548 w 3067"/>
                <a:gd name="T97" fmla="*/ 16 h 16"/>
                <a:gd name="T98" fmla="*/ 548 w 3067"/>
                <a:gd name="T99" fmla="*/ 16 h 16"/>
                <a:gd name="T100" fmla="*/ 484 w 3067"/>
                <a:gd name="T101" fmla="*/ 0 h 16"/>
                <a:gd name="T102" fmla="*/ 388 w 3067"/>
                <a:gd name="T103" fmla="*/ 0 h 16"/>
                <a:gd name="T104" fmla="*/ 321 w 3067"/>
                <a:gd name="T105" fmla="*/ 16 h 16"/>
                <a:gd name="T106" fmla="*/ 289 w 3067"/>
                <a:gd name="T107" fmla="*/ 16 h 16"/>
                <a:gd name="T108" fmla="*/ 289 w 3067"/>
                <a:gd name="T109" fmla="*/ 16 h 16"/>
                <a:gd name="T110" fmla="*/ 225 w 3067"/>
                <a:gd name="T111" fmla="*/ 0 h 16"/>
                <a:gd name="T112" fmla="*/ 129 w 3067"/>
                <a:gd name="T113" fmla="*/ 0 h 16"/>
                <a:gd name="T114" fmla="*/ 64 w 3067"/>
                <a:gd name="T115" fmla="*/ 16 h 16"/>
                <a:gd name="T116" fmla="*/ 32 w 3067"/>
                <a:gd name="T117" fmla="*/ 16 h 16"/>
                <a:gd name="T118" fmla="*/ 32 w 3067"/>
                <a:gd name="T11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67" h="16">
                  <a:moveTo>
                    <a:pt x="3067" y="16"/>
                  </a:moveTo>
                  <a:lnTo>
                    <a:pt x="3035" y="16"/>
                  </a:lnTo>
                  <a:lnTo>
                    <a:pt x="3035" y="0"/>
                  </a:lnTo>
                  <a:lnTo>
                    <a:pt x="3067" y="0"/>
                  </a:lnTo>
                  <a:lnTo>
                    <a:pt x="3067" y="16"/>
                  </a:lnTo>
                  <a:close/>
                  <a:moveTo>
                    <a:pt x="3003" y="16"/>
                  </a:moveTo>
                  <a:lnTo>
                    <a:pt x="2971" y="16"/>
                  </a:lnTo>
                  <a:lnTo>
                    <a:pt x="2971" y="0"/>
                  </a:lnTo>
                  <a:lnTo>
                    <a:pt x="3003" y="0"/>
                  </a:lnTo>
                  <a:lnTo>
                    <a:pt x="3003" y="16"/>
                  </a:lnTo>
                  <a:close/>
                  <a:moveTo>
                    <a:pt x="2939" y="16"/>
                  </a:moveTo>
                  <a:lnTo>
                    <a:pt x="2907" y="16"/>
                  </a:lnTo>
                  <a:lnTo>
                    <a:pt x="2907" y="0"/>
                  </a:lnTo>
                  <a:lnTo>
                    <a:pt x="2939" y="0"/>
                  </a:lnTo>
                  <a:lnTo>
                    <a:pt x="2939" y="16"/>
                  </a:lnTo>
                  <a:close/>
                  <a:moveTo>
                    <a:pt x="2875" y="16"/>
                  </a:moveTo>
                  <a:lnTo>
                    <a:pt x="2843" y="16"/>
                  </a:lnTo>
                  <a:lnTo>
                    <a:pt x="2843" y="0"/>
                  </a:lnTo>
                  <a:lnTo>
                    <a:pt x="2875" y="0"/>
                  </a:lnTo>
                  <a:lnTo>
                    <a:pt x="2875" y="16"/>
                  </a:lnTo>
                  <a:close/>
                  <a:moveTo>
                    <a:pt x="2811" y="16"/>
                  </a:moveTo>
                  <a:lnTo>
                    <a:pt x="2776" y="16"/>
                  </a:lnTo>
                  <a:lnTo>
                    <a:pt x="2776" y="0"/>
                  </a:lnTo>
                  <a:lnTo>
                    <a:pt x="2811" y="0"/>
                  </a:lnTo>
                  <a:lnTo>
                    <a:pt x="2811" y="16"/>
                  </a:lnTo>
                  <a:close/>
                  <a:moveTo>
                    <a:pt x="2744" y="16"/>
                  </a:moveTo>
                  <a:lnTo>
                    <a:pt x="2712" y="16"/>
                  </a:lnTo>
                  <a:lnTo>
                    <a:pt x="2712" y="0"/>
                  </a:lnTo>
                  <a:lnTo>
                    <a:pt x="2744" y="0"/>
                  </a:lnTo>
                  <a:lnTo>
                    <a:pt x="2744" y="16"/>
                  </a:lnTo>
                  <a:close/>
                  <a:moveTo>
                    <a:pt x="2680" y="16"/>
                  </a:moveTo>
                  <a:lnTo>
                    <a:pt x="2648" y="16"/>
                  </a:lnTo>
                  <a:lnTo>
                    <a:pt x="2648" y="0"/>
                  </a:lnTo>
                  <a:lnTo>
                    <a:pt x="2680" y="0"/>
                  </a:lnTo>
                  <a:lnTo>
                    <a:pt x="2680" y="16"/>
                  </a:lnTo>
                  <a:close/>
                  <a:moveTo>
                    <a:pt x="2616" y="16"/>
                  </a:moveTo>
                  <a:lnTo>
                    <a:pt x="2584" y="16"/>
                  </a:lnTo>
                  <a:lnTo>
                    <a:pt x="2584" y="0"/>
                  </a:lnTo>
                  <a:lnTo>
                    <a:pt x="2616" y="0"/>
                  </a:lnTo>
                  <a:lnTo>
                    <a:pt x="2616" y="16"/>
                  </a:lnTo>
                  <a:close/>
                  <a:moveTo>
                    <a:pt x="2551" y="16"/>
                  </a:moveTo>
                  <a:lnTo>
                    <a:pt x="2519" y="16"/>
                  </a:lnTo>
                  <a:lnTo>
                    <a:pt x="2519" y="0"/>
                  </a:lnTo>
                  <a:lnTo>
                    <a:pt x="2551" y="0"/>
                  </a:lnTo>
                  <a:lnTo>
                    <a:pt x="2551" y="16"/>
                  </a:lnTo>
                  <a:close/>
                  <a:moveTo>
                    <a:pt x="2487" y="16"/>
                  </a:moveTo>
                  <a:lnTo>
                    <a:pt x="2455" y="16"/>
                  </a:lnTo>
                  <a:lnTo>
                    <a:pt x="2455" y="0"/>
                  </a:lnTo>
                  <a:lnTo>
                    <a:pt x="2487" y="0"/>
                  </a:lnTo>
                  <a:lnTo>
                    <a:pt x="2487" y="16"/>
                  </a:lnTo>
                  <a:close/>
                  <a:moveTo>
                    <a:pt x="2421" y="16"/>
                  </a:moveTo>
                  <a:lnTo>
                    <a:pt x="2389" y="16"/>
                  </a:lnTo>
                  <a:lnTo>
                    <a:pt x="2389" y="0"/>
                  </a:lnTo>
                  <a:lnTo>
                    <a:pt x="2421" y="0"/>
                  </a:lnTo>
                  <a:lnTo>
                    <a:pt x="2421" y="16"/>
                  </a:lnTo>
                  <a:close/>
                  <a:moveTo>
                    <a:pt x="2356" y="16"/>
                  </a:moveTo>
                  <a:lnTo>
                    <a:pt x="2324" y="16"/>
                  </a:lnTo>
                  <a:lnTo>
                    <a:pt x="2324" y="0"/>
                  </a:lnTo>
                  <a:lnTo>
                    <a:pt x="2356" y="0"/>
                  </a:lnTo>
                  <a:lnTo>
                    <a:pt x="2356" y="16"/>
                  </a:lnTo>
                  <a:close/>
                  <a:moveTo>
                    <a:pt x="2292" y="16"/>
                  </a:moveTo>
                  <a:lnTo>
                    <a:pt x="2260" y="16"/>
                  </a:lnTo>
                  <a:lnTo>
                    <a:pt x="2260" y="0"/>
                  </a:lnTo>
                  <a:lnTo>
                    <a:pt x="2292" y="0"/>
                  </a:lnTo>
                  <a:lnTo>
                    <a:pt x="2292" y="16"/>
                  </a:lnTo>
                  <a:close/>
                  <a:moveTo>
                    <a:pt x="2228" y="16"/>
                  </a:moveTo>
                  <a:lnTo>
                    <a:pt x="2196" y="16"/>
                  </a:lnTo>
                  <a:lnTo>
                    <a:pt x="2196" y="0"/>
                  </a:lnTo>
                  <a:lnTo>
                    <a:pt x="2228" y="0"/>
                  </a:lnTo>
                  <a:lnTo>
                    <a:pt x="2228" y="16"/>
                  </a:lnTo>
                  <a:close/>
                  <a:moveTo>
                    <a:pt x="2164" y="16"/>
                  </a:moveTo>
                  <a:lnTo>
                    <a:pt x="2132" y="16"/>
                  </a:lnTo>
                  <a:lnTo>
                    <a:pt x="2132" y="0"/>
                  </a:lnTo>
                  <a:lnTo>
                    <a:pt x="2164" y="0"/>
                  </a:lnTo>
                  <a:lnTo>
                    <a:pt x="2164" y="16"/>
                  </a:lnTo>
                  <a:close/>
                  <a:moveTo>
                    <a:pt x="2100" y="16"/>
                  </a:moveTo>
                  <a:lnTo>
                    <a:pt x="2065" y="16"/>
                  </a:lnTo>
                  <a:lnTo>
                    <a:pt x="2065" y="0"/>
                  </a:lnTo>
                  <a:lnTo>
                    <a:pt x="2100" y="0"/>
                  </a:lnTo>
                  <a:lnTo>
                    <a:pt x="2100" y="16"/>
                  </a:lnTo>
                  <a:close/>
                  <a:moveTo>
                    <a:pt x="2033" y="16"/>
                  </a:moveTo>
                  <a:lnTo>
                    <a:pt x="2001" y="16"/>
                  </a:lnTo>
                  <a:lnTo>
                    <a:pt x="2001" y="0"/>
                  </a:lnTo>
                  <a:lnTo>
                    <a:pt x="2033" y="0"/>
                  </a:lnTo>
                  <a:lnTo>
                    <a:pt x="2033" y="16"/>
                  </a:lnTo>
                  <a:close/>
                  <a:moveTo>
                    <a:pt x="1969" y="16"/>
                  </a:moveTo>
                  <a:lnTo>
                    <a:pt x="1937" y="16"/>
                  </a:lnTo>
                  <a:lnTo>
                    <a:pt x="1937" y="0"/>
                  </a:lnTo>
                  <a:lnTo>
                    <a:pt x="1969" y="0"/>
                  </a:lnTo>
                  <a:lnTo>
                    <a:pt x="1969" y="16"/>
                  </a:lnTo>
                  <a:close/>
                  <a:moveTo>
                    <a:pt x="1905" y="16"/>
                  </a:moveTo>
                  <a:lnTo>
                    <a:pt x="1873" y="16"/>
                  </a:lnTo>
                  <a:lnTo>
                    <a:pt x="1873" y="0"/>
                  </a:lnTo>
                  <a:lnTo>
                    <a:pt x="1905" y="0"/>
                  </a:lnTo>
                  <a:lnTo>
                    <a:pt x="1905" y="16"/>
                  </a:lnTo>
                  <a:close/>
                  <a:moveTo>
                    <a:pt x="1841" y="16"/>
                  </a:moveTo>
                  <a:lnTo>
                    <a:pt x="1809" y="16"/>
                  </a:lnTo>
                  <a:lnTo>
                    <a:pt x="1809" y="0"/>
                  </a:lnTo>
                  <a:lnTo>
                    <a:pt x="1841" y="0"/>
                  </a:lnTo>
                  <a:lnTo>
                    <a:pt x="1841" y="16"/>
                  </a:lnTo>
                  <a:close/>
                  <a:moveTo>
                    <a:pt x="1777" y="16"/>
                  </a:moveTo>
                  <a:lnTo>
                    <a:pt x="1745" y="16"/>
                  </a:lnTo>
                  <a:lnTo>
                    <a:pt x="1745" y="0"/>
                  </a:lnTo>
                  <a:lnTo>
                    <a:pt x="1777" y="0"/>
                  </a:lnTo>
                  <a:lnTo>
                    <a:pt x="1777" y="16"/>
                  </a:lnTo>
                  <a:close/>
                  <a:moveTo>
                    <a:pt x="1710" y="16"/>
                  </a:moveTo>
                  <a:lnTo>
                    <a:pt x="1678" y="16"/>
                  </a:lnTo>
                  <a:lnTo>
                    <a:pt x="1678" y="0"/>
                  </a:lnTo>
                  <a:lnTo>
                    <a:pt x="1710" y="0"/>
                  </a:lnTo>
                  <a:lnTo>
                    <a:pt x="1710" y="16"/>
                  </a:lnTo>
                  <a:close/>
                  <a:moveTo>
                    <a:pt x="1646" y="16"/>
                  </a:moveTo>
                  <a:lnTo>
                    <a:pt x="1614" y="16"/>
                  </a:lnTo>
                  <a:lnTo>
                    <a:pt x="1614" y="0"/>
                  </a:lnTo>
                  <a:lnTo>
                    <a:pt x="1646" y="0"/>
                  </a:lnTo>
                  <a:lnTo>
                    <a:pt x="1646" y="16"/>
                  </a:lnTo>
                  <a:close/>
                  <a:moveTo>
                    <a:pt x="1582" y="16"/>
                  </a:moveTo>
                  <a:lnTo>
                    <a:pt x="1550" y="16"/>
                  </a:lnTo>
                  <a:lnTo>
                    <a:pt x="1550" y="0"/>
                  </a:lnTo>
                  <a:lnTo>
                    <a:pt x="1582" y="0"/>
                  </a:lnTo>
                  <a:lnTo>
                    <a:pt x="1582" y="16"/>
                  </a:lnTo>
                  <a:close/>
                  <a:moveTo>
                    <a:pt x="1518" y="16"/>
                  </a:moveTo>
                  <a:lnTo>
                    <a:pt x="1486" y="16"/>
                  </a:lnTo>
                  <a:lnTo>
                    <a:pt x="1486" y="0"/>
                  </a:lnTo>
                  <a:lnTo>
                    <a:pt x="1518" y="0"/>
                  </a:lnTo>
                  <a:lnTo>
                    <a:pt x="1518" y="16"/>
                  </a:lnTo>
                  <a:close/>
                  <a:moveTo>
                    <a:pt x="1454" y="16"/>
                  </a:moveTo>
                  <a:lnTo>
                    <a:pt x="1422" y="16"/>
                  </a:lnTo>
                  <a:lnTo>
                    <a:pt x="1422" y="0"/>
                  </a:lnTo>
                  <a:lnTo>
                    <a:pt x="1454" y="0"/>
                  </a:lnTo>
                  <a:lnTo>
                    <a:pt x="1454" y="16"/>
                  </a:lnTo>
                  <a:close/>
                  <a:moveTo>
                    <a:pt x="1389" y="16"/>
                  </a:moveTo>
                  <a:lnTo>
                    <a:pt x="1355" y="16"/>
                  </a:lnTo>
                  <a:lnTo>
                    <a:pt x="1355" y="0"/>
                  </a:lnTo>
                  <a:lnTo>
                    <a:pt x="1389" y="0"/>
                  </a:lnTo>
                  <a:lnTo>
                    <a:pt x="1389" y="16"/>
                  </a:lnTo>
                  <a:close/>
                  <a:moveTo>
                    <a:pt x="1323" y="16"/>
                  </a:moveTo>
                  <a:lnTo>
                    <a:pt x="1291" y="16"/>
                  </a:lnTo>
                  <a:lnTo>
                    <a:pt x="1291" y="0"/>
                  </a:lnTo>
                  <a:lnTo>
                    <a:pt x="1323" y="0"/>
                  </a:lnTo>
                  <a:lnTo>
                    <a:pt x="1323" y="16"/>
                  </a:lnTo>
                  <a:close/>
                  <a:moveTo>
                    <a:pt x="1259" y="16"/>
                  </a:moveTo>
                  <a:lnTo>
                    <a:pt x="1227" y="16"/>
                  </a:lnTo>
                  <a:lnTo>
                    <a:pt x="1227" y="0"/>
                  </a:lnTo>
                  <a:lnTo>
                    <a:pt x="1259" y="0"/>
                  </a:lnTo>
                  <a:lnTo>
                    <a:pt x="1259" y="16"/>
                  </a:lnTo>
                  <a:close/>
                  <a:moveTo>
                    <a:pt x="1194" y="16"/>
                  </a:moveTo>
                  <a:lnTo>
                    <a:pt x="1162" y="16"/>
                  </a:lnTo>
                  <a:lnTo>
                    <a:pt x="1162" y="0"/>
                  </a:lnTo>
                  <a:lnTo>
                    <a:pt x="1194" y="0"/>
                  </a:lnTo>
                  <a:lnTo>
                    <a:pt x="1194" y="16"/>
                  </a:lnTo>
                  <a:close/>
                  <a:moveTo>
                    <a:pt x="1130" y="16"/>
                  </a:moveTo>
                  <a:lnTo>
                    <a:pt x="1098" y="16"/>
                  </a:lnTo>
                  <a:lnTo>
                    <a:pt x="1098" y="0"/>
                  </a:lnTo>
                  <a:lnTo>
                    <a:pt x="1130" y="0"/>
                  </a:lnTo>
                  <a:lnTo>
                    <a:pt x="1130" y="16"/>
                  </a:lnTo>
                  <a:close/>
                  <a:moveTo>
                    <a:pt x="1066" y="16"/>
                  </a:moveTo>
                  <a:lnTo>
                    <a:pt x="1034" y="16"/>
                  </a:lnTo>
                  <a:lnTo>
                    <a:pt x="1034" y="0"/>
                  </a:lnTo>
                  <a:lnTo>
                    <a:pt x="1066" y="0"/>
                  </a:lnTo>
                  <a:lnTo>
                    <a:pt x="1066" y="16"/>
                  </a:lnTo>
                  <a:close/>
                  <a:moveTo>
                    <a:pt x="999" y="16"/>
                  </a:moveTo>
                  <a:lnTo>
                    <a:pt x="967" y="16"/>
                  </a:lnTo>
                  <a:lnTo>
                    <a:pt x="967" y="0"/>
                  </a:lnTo>
                  <a:lnTo>
                    <a:pt x="999" y="0"/>
                  </a:lnTo>
                  <a:lnTo>
                    <a:pt x="999" y="16"/>
                  </a:lnTo>
                  <a:close/>
                  <a:moveTo>
                    <a:pt x="935" y="16"/>
                  </a:moveTo>
                  <a:lnTo>
                    <a:pt x="903" y="16"/>
                  </a:lnTo>
                  <a:lnTo>
                    <a:pt x="903" y="0"/>
                  </a:lnTo>
                  <a:lnTo>
                    <a:pt x="935" y="0"/>
                  </a:lnTo>
                  <a:lnTo>
                    <a:pt x="935" y="16"/>
                  </a:lnTo>
                  <a:close/>
                  <a:moveTo>
                    <a:pt x="871" y="16"/>
                  </a:moveTo>
                  <a:lnTo>
                    <a:pt x="839" y="16"/>
                  </a:lnTo>
                  <a:lnTo>
                    <a:pt x="839" y="0"/>
                  </a:lnTo>
                  <a:lnTo>
                    <a:pt x="871" y="0"/>
                  </a:lnTo>
                  <a:lnTo>
                    <a:pt x="871" y="16"/>
                  </a:lnTo>
                  <a:close/>
                  <a:moveTo>
                    <a:pt x="807" y="16"/>
                  </a:moveTo>
                  <a:lnTo>
                    <a:pt x="775" y="16"/>
                  </a:lnTo>
                  <a:lnTo>
                    <a:pt x="775" y="0"/>
                  </a:lnTo>
                  <a:lnTo>
                    <a:pt x="807" y="0"/>
                  </a:lnTo>
                  <a:lnTo>
                    <a:pt x="807" y="16"/>
                  </a:lnTo>
                  <a:close/>
                  <a:moveTo>
                    <a:pt x="743" y="16"/>
                  </a:moveTo>
                  <a:lnTo>
                    <a:pt x="711" y="16"/>
                  </a:lnTo>
                  <a:lnTo>
                    <a:pt x="711" y="0"/>
                  </a:lnTo>
                  <a:lnTo>
                    <a:pt x="743" y="0"/>
                  </a:lnTo>
                  <a:lnTo>
                    <a:pt x="743" y="16"/>
                  </a:lnTo>
                  <a:close/>
                  <a:moveTo>
                    <a:pt x="676" y="16"/>
                  </a:moveTo>
                  <a:lnTo>
                    <a:pt x="644" y="16"/>
                  </a:lnTo>
                  <a:lnTo>
                    <a:pt x="644" y="0"/>
                  </a:lnTo>
                  <a:lnTo>
                    <a:pt x="676" y="0"/>
                  </a:lnTo>
                  <a:lnTo>
                    <a:pt x="676" y="16"/>
                  </a:lnTo>
                  <a:close/>
                  <a:moveTo>
                    <a:pt x="612" y="16"/>
                  </a:moveTo>
                  <a:lnTo>
                    <a:pt x="580" y="16"/>
                  </a:lnTo>
                  <a:lnTo>
                    <a:pt x="580" y="0"/>
                  </a:lnTo>
                  <a:lnTo>
                    <a:pt x="612" y="0"/>
                  </a:lnTo>
                  <a:lnTo>
                    <a:pt x="612" y="16"/>
                  </a:lnTo>
                  <a:close/>
                  <a:moveTo>
                    <a:pt x="548" y="16"/>
                  </a:moveTo>
                  <a:lnTo>
                    <a:pt x="516" y="16"/>
                  </a:lnTo>
                  <a:lnTo>
                    <a:pt x="516" y="0"/>
                  </a:lnTo>
                  <a:lnTo>
                    <a:pt x="548" y="0"/>
                  </a:lnTo>
                  <a:lnTo>
                    <a:pt x="548" y="16"/>
                  </a:lnTo>
                  <a:close/>
                  <a:moveTo>
                    <a:pt x="484" y="16"/>
                  </a:moveTo>
                  <a:lnTo>
                    <a:pt x="452" y="16"/>
                  </a:lnTo>
                  <a:lnTo>
                    <a:pt x="452" y="0"/>
                  </a:lnTo>
                  <a:lnTo>
                    <a:pt x="484" y="0"/>
                  </a:lnTo>
                  <a:lnTo>
                    <a:pt x="484" y="16"/>
                  </a:lnTo>
                  <a:close/>
                  <a:moveTo>
                    <a:pt x="420" y="16"/>
                  </a:moveTo>
                  <a:lnTo>
                    <a:pt x="388" y="16"/>
                  </a:lnTo>
                  <a:lnTo>
                    <a:pt x="388" y="0"/>
                  </a:lnTo>
                  <a:lnTo>
                    <a:pt x="420" y="0"/>
                  </a:lnTo>
                  <a:lnTo>
                    <a:pt x="420" y="16"/>
                  </a:lnTo>
                  <a:close/>
                  <a:moveTo>
                    <a:pt x="356" y="16"/>
                  </a:moveTo>
                  <a:lnTo>
                    <a:pt x="321" y="16"/>
                  </a:lnTo>
                  <a:lnTo>
                    <a:pt x="321" y="0"/>
                  </a:lnTo>
                  <a:lnTo>
                    <a:pt x="356" y="0"/>
                  </a:lnTo>
                  <a:lnTo>
                    <a:pt x="356" y="16"/>
                  </a:lnTo>
                  <a:close/>
                  <a:moveTo>
                    <a:pt x="289" y="16"/>
                  </a:moveTo>
                  <a:lnTo>
                    <a:pt x="257" y="16"/>
                  </a:lnTo>
                  <a:lnTo>
                    <a:pt x="257" y="0"/>
                  </a:lnTo>
                  <a:lnTo>
                    <a:pt x="289" y="0"/>
                  </a:lnTo>
                  <a:lnTo>
                    <a:pt x="289" y="16"/>
                  </a:lnTo>
                  <a:close/>
                  <a:moveTo>
                    <a:pt x="225" y="16"/>
                  </a:moveTo>
                  <a:lnTo>
                    <a:pt x="193" y="16"/>
                  </a:lnTo>
                  <a:lnTo>
                    <a:pt x="193" y="0"/>
                  </a:lnTo>
                  <a:lnTo>
                    <a:pt x="225" y="0"/>
                  </a:lnTo>
                  <a:lnTo>
                    <a:pt x="225" y="16"/>
                  </a:lnTo>
                  <a:close/>
                  <a:moveTo>
                    <a:pt x="161" y="16"/>
                  </a:moveTo>
                  <a:lnTo>
                    <a:pt x="129" y="16"/>
                  </a:lnTo>
                  <a:lnTo>
                    <a:pt x="129" y="0"/>
                  </a:lnTo>
                  <a:lnTo>
                    <a:pt x="161" y="0"/>
                  </a:lnTo>
                  <a:lnTo>
                    <a:pt x="161" y="16"/>
                  </a:lnTo>
                  <a:close/>
                  <a:moveTo>
                    <a:pt x="97" y="16"/>
                  </a:moveTo>
                  <a:lnTo>
                    <a:pt x="64" y="16"/>
                  </a:lnTo>
                  <a:lnTo>
                    <a:pt x="64" y="0"/>
                  </a:lnTo>
                  <a:lnTo>
                    <a:pt x="97" y="0"/>
                  </a:lnTo>
                  <a:lnTo>
                    <a:pt x="97" y="16"/>
                  </a:lnTo>
                  <a:close/>
                  <a:moveTo>
                    <a:pt x="32" y="16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32" y="0"/>
                  </a:lnTo>
                  <a:lnTo>
                    <a:pt x="32" y="16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" name="Freeform 31"/>
            <p:cNvSpPr/>
            <p:nvPr/>
          </p:nvSpPr>
          <p:spPr bwMode="auto">
            <a:xfrm>
              <a:off x="8578851" y="2474913"/>
              <a:ext cx="38100" cy="39688"/>
            </a:xfrm>
            <a:custGeom>
              <a:avLst/>
              <a:gdLst>
                <a:gd name="T0" fmla="*/ 24 w 24"/>
                <a:gd name="T1" fmla="*/ 25 h 25"/>
                <a:gd name="T2" fmla="*/ 8 w 24"/>
                <a:gd name="T3" fmla="*/ 25 h 25"/>
                <a:gd name="T4" fmla="*/ 8 w 24"/>
                <a:gd name="T5" fmla="*/ 16 h 25"/>
                <a:gd name="T6" fmla="*/ 0 w 24"/>
                <a:gd name="T7" fmla="*/ 16 h 25"/>
                <a:gd name="T8" fmla="*/ 0 w 24"/>
                <a:gd name="T9" fmla="*/ 0 h 25"/>
                <a:gd name="T10" fmla="*/ 24 w 24"/>
                <a:gd name="T11" fmla="*/ 0 h 25"/>
                <a:gd name="T12" fmla="*/ 24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24" y="25"/>
                  </a:moveTo>
                  <a:lnTo>
                    <a:pt x="8" y="25"/>
                  </a:lnTo>
                  <a:lnTo>
                    <a:pt x="8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24" y="0"/>
                  </a:lnTo>
                  <a:lnTo>
                    <a:pt x="24" y="2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32"/>
            <p:cNvSpPr>
              <a:spLocks noEditPoints="1"/>
            </p:cNvSpPr>
            <p:nvPr/>
          </p:nvSpPr>
          <p:spPr bwMode="auto">
            <a:xfrm>
              <a:off x="8591551" y="2565400"/>
              <a:ext cx="25400" cy="1731963"/>
            </a:xfrm>
            <a:custGeom>
              <a:avLst/>
              <a:gdLst>
                <a:gd name="T0" fmla="*/ 0 w 16"/>
                <a:gd name="T1" fmla="*/ 1091 h 1091"/>
                <a:gd name="T2" fmla="*/ 16 w 16"/>
                <a:gd name="T3" fmla="*/ 1059 h 1091"/>
                <a:gd name="T4" fmla="*/ 16 w 16"/>
                <a:gd name="T5" fmla="*/ 1027 h 1091"/>
                <a:gd name="T6" fmla="*/ 0 w 16"/>
                <a:gd name="T7" fmla="*/ 992 h 1091"/>
                <a:gd name="T8" fmla="*/ 16 w 16"/>
                <a:gd name="T9" fmla="*/ 1027 h 1091"/>
                <a:gd name="T10" fmla="*/ 0 w 16"/>
                <a:gd name="T11" fmla="*/ 960 h 1091"/>
                <a:gd name="T12" fmla="*/ 16 w 16"/>
                <a:gd name="T13" fmla="*/ 927 h 1091"/>
                <a:gd name="T14" fmla="*/ 16 w 16"/>
                <a:gd name="T15" fmla="*/ 893 h 1091"/>
                <a:gd name="T16" fmla="*/ 0 w 16"/>
                <a:gd name="T17" fmla="*/ 860 h 1091"/>
                <a:gd name="T18" fmla="*/ 16 w 16"/>
                <a:gd name="T19" fmla="*/ 893 h 1091"/>
                <a:gd name="T20" fmla="*/ 0 w 16"/>
                <a:gd name="T21" fmla="*/ 828 h 1091"/>
                <a:gd name="T22" fmla="*/ 16 w 16"/>
                <a:gd name="T23" fmla="*/ 793 h 1091"/>
                <a:gd name="T24" fmla="*/ 16 w 16"/>
                <a:gd name="T25" fmla="*/ 761 h 1091"/>
                <a:gd name="T26" fmla="*/ 0 w 16"/>
                <a:gd name="T27" fmla="*/ 729 h 1091"/>
                <a:gd name="T28" fmla="*/ 16 w 16"/>
                <a:gd name="T29" fmla="*/ 761 h 1091"/>
                <a:gd name="T30" fmla="*/ 0 w 16"/>
                <a:gd name="T31" fmla="*/ 694 h 1091"/>
                <a:gd name="T32" fmla="*/ 16 w 16"/>
                <a:gd name="T33" fmla="*/ 662 h 1091"/>
                <a:gd name="T34" fmla="*/ 16 w 16"/>
                <a:gd name="T35" fmla="*/ 630 h 1091"/>
                <a:gd name="T36" fmla="*/ 0 w 16"/>
                <a:gd name="T37" fmla="*/ 595 h 1091"/>
                <a:gd name="T38" fmla="*/ 16 w 16"/>
                <a:gd name="T39" fmla="*/ 630 h 1091"/>
                <a:gd name="T40" fmla="*/ 0 w 16"/>
                <a:gd name="T41" fmla="*/ 563 h 1091"/>
                <a:gd name="T42" fmla="*/ 16 w 16"/>
                <a:gd name="T43" fmla="*/ 531 h 1091"/>
                <a:gd name="T44" fmla="*/ 16 w 16"/>
                <a:gd name="T45" fmla="*/ 496 h 1091"/>
                <a:gd name="T46" fmla="*/ 0 w 16"/>
                <a:gd name="T47" fmla="*/ 464 h 1091"/>
                <a:gd name="T48" fmla="*/ 16 w 16"/>
                <a:gd name="T49" fmla="*/ 496 h 1091"/>
                <a:gd name="T50" fmla="*/ 0 w 16"/>
                <a:gd name="T51" fmla="*/ 431 h 1091"/>
                <a:gd name="T52" fmla="*/ 16 w 16"/>
                <a:gd name="T53" fmla="*/ 397 h 1091"/>
                <a:gd name="T54" fmla="*/ 16 w 16"/>
                <a:gd name="T55" fmla="*/ 364 h 1091"/>
                <a:gd name="T56" fmla="*/ 0 w 16"/>
                <a:gd name="T57" fmla="*/ 332 h 1091"/>
                <a:gd name="T58" fmla="*/ 16 w 16"/>
                <a:gd name="T59" fmla="*/ 364 h 1091"/>
                <a:gd name="T60" fmla="*/ 0 w 16"/>
                <a:gd name="T61" fmla="*/ 297 h 1091"/>
                <a:gd name="T62" fmla="*/ 16 w 16"/>
                <a:gd name="T63" fmla="*/ 265 h 1091"/>
                <a:gd name="T64" fmla="*/ 16 w 16"/>
                <a:gd name="T65" fmla="*/ 233 h 1091"/>
                <a:gd name="T66" fmla="*/ 0 w 16"/>
                <a:gd name="T67" fmla="*/ 198 h 1091"/>
                <a:gd name="T68" fmla="*/ 16 w 16"/>
                <a:gd name="T69" fmla="*/ 233 h 1091"/>
                <a:gd name="T70" fmla="*/ 0 w 16"/>
                <a:gd name="T71" fmla="*/ 166 h 1091"/>
                <a:gd name="T72" fmla="*/ 16 w 16"/>
                <a:gd name="T73" fmla="*/ 134 h 1091"/>
                <a:gd name="T74" fmla="*/ 16 w 16"/>
                <a:gd name="T75" fmla="*/ 99 h 1091"/>
                <a:gd name="T76" fmla="*/ 0 w 16"/>
                <a:gd name="T77" fmla="*/ 67 h 1091"/>
                <a:gd name="T78" fmla="*/ 16 w 16"/>
                <a:gd name="T79" fmla="*/ 99 h 1091"/>
                <a:gd name="T80" fmla="*/ 0 w 16"/>
                <a:gd name="T81" fmla="*/ 35 h 1091"/>
                <a:gd name="T82" fmla="*/ 16 w 16"/>
                <a:gd name="T83" fmla="*/ 0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" h="1091">
                  <a:moveTo>
                    <a:pt x="16" y="1091"/>
                  </a:moveTo>
                  <a:lnTo>
                    <a:pt x="0" y="1091"/>
                  </a:lnTo>
                  <a:lnTo>
                    <a:pt x="0" y="1059"/>
                  </a:lnTo>
                  <a:lnTo>
                    <a:pt x="16" y="1059"/>
                  </a:lnTo>
                  <a:lnTo>
                    <a:pt x="16" y="1091"/>
                  </a:lnTo>
                  <a:close/>
                  <a:moveTo>
                    <a:pt x="16" y="1027"/>
                  </a:moveTo>
                  <a:lnTo>
                    <a:pt x="0" y="1027"/>
                  </a:lnTo>
                  <a:lnTo>
                    <a:pt x="0" y="992"/>
                  </a:lnTo>
                  <a:lnTo>
                    <a:pt x="16" y="992"/>
                  </a:lnTo>
                  <a:lnTo>
                    <a:pt x="16" y="1027"/>
                  </a:lnTo>
                  <a:close/>
                  <a:moveTo>
                    <a:pt x="16" y="960"/>
                  </a:moveTo>
                  <a:lnTo>
                    <a:pt x="0" y="960"/>
                  </a:lnTo>
                  <a:lnTo>
                    <a:pt x="0" y="927"/>
                  </a:lnTo>
                  <a:lnTo>
                    <a:pt x="16" y="927"/>
                  </a:lnTo>
                  <a:lnTo>
                    <a:pt x="16" y="960"/>
                  </a:lnTo>
                  <a:close/>
                  <a:moveTo>
                    <a:pt x="16" y="893"/>
                  </a:moveTo>
                  <a:lnTo>
                    <a:pt x="0" y="893"/>
                  </a:lnTo>
                  <a:lnTo>
                    <a:pt x="0" y="860"/>
                  </a:lnTo>
                  <a:lnTo>
                    <a:pt x="16" y="860"/>
                  </a:lnTo>
                  <a:lnTo>
                    <a:pt x="16" y="893"/>
                  </a:lnTo>
                  <a:close/>
                  <a:moveTo>
                    <a:pt x="16" y="828"/>
                  </a:moveTo>
                  <a:lnTo>
                    <a:pt x="0" y="828"/>
                  </a:lnTo>
                  <a:lnTo>
                    <a:pt x="0" y="793"/>
                  </a:lnTo>
                  <a:lnTo>
                    <a:pt x="16" y="793"/>
                  </a:lnTo>
                  <a:lnTo>
                    <a:pt x="16" y="828"/>
                  </a:lnTo>
                  <a:close/>
                  <a:moveTo>
                    <a:pt x="16" y="761"/>
                  </a:moveTo>
                  <a:lnTo>
                    <a:pt x="0" y="761"/>
                  </a:lnTo>
                  <a:lnTo>
                    <a:pt x="0" y="729"/>
                  </a:lnTo>
                  <a:lnTo>
                    <a:pt x="16" y="729"/>
                  </a:lnTo>
                  <a:lnTo>
                    <a:pt x="16" y="761"/>
                  </a:lnTo>
                  <a:close/>
                  <a:moveTo>
                    <a:pt x="16" y="694"/>
                  </a:moveTo>
                  <a:lnTo>
                    <a:pt x="0" y="694"/>
                  </a:lnTo>
                  <a:lnTo>
                    <a:pt x="0" y="662"/>
                  </a:lnTo>
                  <a:lnTo>
                    <a:pt x="16" y="662"/>
                  </a:lnTo>
                  <a:lnTo>
                    <a:pt x="16" y="694"/>
                  </a:lnTo>
                  <a:close/>
                  <a:moveTo>
                    <a:pt x="16" y="630"/>
                  </a:moveTo>
                  <a:lnTo>
                    <a:pt x="0" y="630"/>
                  </a:lnTo>
                  <a:lnTo>
                    <a:pt x="0" y="595"/>
                  </a:lnTo>
                  <a:lnTo>
                    <a:pt x="16" y="595"/>
                  </a:lnTo>
                  <a:lnTo>
                    <a:pt x="16" y="630"/>
                  </a:lnTo>
                  <a:close/>
                  <a:moveTo>
                    <a:pt x="16" y="563"/>
                  </a:moveTo>
                  <a:lnTo>
                    <a:pt x="0" y="563"/>
                  </a:lnTo>
                  <a:lnTo>
                    <a:pt x="0" y="531"/>
                  </a:lnTo>
                  <a:lnTo>
                    <a:pt x="16" y="531"/>
                  </a:lnTo>
                  <a:lnTo>
                    <a:pt x="16" y="563"/>
                  </a:lnTo>
                  <a:close/>
                  <a:moveTo>
                    <a:pt x="16" y="496"/>
                  </a:moveTo>
                  <a:lnTo>
                    <a:pt x="0" y="496"/>
                  </a:lnTo>
                  <a:lnTo>
                    <a:pt x="0" y="464"/>
                  </a:lnTo>
                  <a:lnTo>
                    <a:pt x="16" y="464"/>
                  </a:lnTo>
                  <a:lnTo>
                    <a:pt x="16" y="496"/>
                  </a:lnTo>
                  <a:close/>
                  <a:moveTo>
                    <a:pt x="16" y="431"/>
                  </a:moveTo>
                  <a:lnTo>
                    <a:pt x="0" y="431"/>
                  </a:lnTo>
                  <a:lnTo>
                    <a:pt x="0" y="397"/>
                  </a:lnTo>
                  <a:lnTo>
                    <a:pt x="16" y="397"/>
                  </a:lnTo>
                  <a:lnTo>
                    <a:pt x="16" y="431"/>
                  </a:lnTo>
                  <a:close/>
                  <a:moveTo>
                    <a:pt x="16" y="364"/>
                  </a:moveTo>
                  <a:lnTo>
                    <a:pt x="0" y="364"/>
                  </a:lnTo>
                  <a:lnTo>
                    <a:pt x="0" y="332"/>
                  </a:lnTo>
                  <a:lnTo>
                    <a:pt x="16" y="332"/>
                  </a:lnTo>
                  <a:lnTo>
                    <a:pt x="16" y="364"/>
                  </a:lnTo>
                  <a:close/>
                  <a:moveTo>
                    <a:pt x="16" y="297"/>
                  </a:moveTo>
                  <a:lnTo>
                    <a:pt x="0" y="297"/>
                  </a:lnTo>
                  <a:lnTo>
                    <a:pt x="0" y="265"/>
                  </a:lnTo>
                  <a:lnTo>
                    <a:pt x="16" y="265"/>
                  </a:lnTo>
                  <a:lnTo>
                    <a:pt x="16" y="297"/>
                  </a:lnTo>
                  <a:close/>
                  <a:moveTo>
                    <a:pt x="16" y="233"/>
                  </a:moveTo>
                  <a:lnTo>
                    <a:pt x="0" y="233"/>
                  </a:lnTo>
                  <a:lnTo>
                    <a:pt x="0" y="198"/>
                  </a:lnTo>
                  <a:lnTo>
                    <a:pt x="16" y="198"/>
                  </a:lnTo>
                  <a:lnTo>
                    <a:pt x="16" y="233"/>
                  </a:lnTo>
                  <a:close/>
                  <a:moveTo>
                    <a:pt x="16" y="166"/>
                  </a:moveTo>
                  <a:lnTo>
                    <a:pt x="0" y="166"/>
                  </a:lnTo>
                  <a:lnTo>
                    <a:pt x="0" y="134"/>
                  </a:lnTo>
                  <a:lnTo>
                    <a:pt x="16" y="134"/>
                  </a:lnTo>
                  <a:lnTo>
                    <a:pt x="16" y="166"/>
                  </a:lnTo>
                  <a:close/>
                  <a:moveTo>
                    <a:pt x="16" y="99"/>
                  </a:moveTo>
                  <a:lnTo>
                    <a:pt x="0" y="99"/>
                  </a:lnTo>
                  <a:lnTo>
                    <a:pt x="0" y="67"/>
                  </a:lnTo>
                  <a:lnTo>
                    <a:pt x="16" y="67"/>
                  </a:lnTo>
                  <a:lnTo>
                    <a:pt x="16" y="99"/>
                  </a:lnTo>
                  <a:close/>
                  <a:moveTo>
                    <a:pt x="16" y="35"/>
                  </a:moveTo>
                  <a:lnTo>
                    <a:pt x="0" y="35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6" y="3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33"/>
            <p:cNvSpPr/>
            <p:nvPr/>
          </p:nvSpPr>
          <p:spPr bwMode="auto">
            <a:xfrm>
              <a:off x="8578851" y="4352925"/>
              <a:ext cx="38100" cy="38100"/>
            </a:xfrm>
            <a:custGeom>
              <a:avLst/>
              <a:gdLst>
                <a:gd name="T0" fmla="*/ 24 w 24"/>
                <a:gd name="T1" fmla="*/ 24 h 24"/>
                <a:gd name="T2" fmla="*/ 0 w 24"/>
                <a:gd name="T3" fmla="*/ 24 h 24"/>
                <a:gd name="T4" fmla="*/ 0 w 24"/>
                <a:gd name="T5" fmla="*/ 8 h 24"/>
                <a:gd name="T6" fmla="*/ 8 w 24"/>
                <a:gd name="T7" fmla="*/ 8 h 24"/>
                <a:gd name="T8" fmla="*/ 8 w 24"/>
                <a:gd name="T9" fmla="*/ 0 h 24"/>
                <a:gd name="T10" fmla="*/ 24 w 24"/>
                <a:gd name="T11" fmla="*/ 0 h 24"/>
                <a:gd name="T12" fmla="*/ 24 w 24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0" y="24"/>
                  </a:lnTo>
                  <a:lnTo>
                    <a:pt x="0" y="8"/>
                  </a:lnTo>
                  <a:lnTo>
                    <a:pt x="8" y="8"/>
                  </a:lnTo>
                  <a:lnTo>
                    <a:pt x="8" y="0"/>
                  </a:lnTo>
                  <a:lnTo>
                    <a:pt x="24" y="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34"/>
            <p:cNvSpPr>
              <a:spLocks noEditPoints="1"/>
            </p:cNvSpPr>
            <p:nvPr/>
          </p:nvSpPr>
          <p:spPr bwMode="auto">
            <a:xfrm>
              <a:off x="3659188" y="4365625"/>
              <a:ext cx="4868863" cy="25400"/>
            </a:xfrm>
            <a:custGeom>
              <a:avLst/>
              <a:gdLst>
                <a:gd name="T0" fmla="*/ 3067 w 3067"/>
                <a:gd name="T1" fmla="*/ 0 h 16"/>
                <a:gd name="T2" fmla="*/ 2971 w 3067"/>
                <a:gd name="T3" fmla="*/ 0 h 16"/>
                <a:gd name="T4" fmla="*/ 2907 w 3067"/>
                <a:gd name="T5" fmla="*/ 16 h 16"/>
                <a:gd name="T6" fmla="*/ 2875 w 3067"/>
                <a:gd name="T7" fmla="*/ 16 h 16"/>
                <a:gd name="T8" fmla="*/ 2875 w 3067"/>
                <a:gd name="T9" fmla="*/ 16 h 16"/>
                <a:gd name="T10" fmla="*/ 2811 w 3067"/>
                <a:gd name="T11" fmla="*/ 0 h 16"/>
                <a:gd name="T12" fmla="*/ 2712 w 3067"/>
                <a:gd name="T13" fmla="*/ 0 h 16"/>
                <a:gd name="T14" fmla="*/ 2648 w 3067"/>
                <a:gd name="T15" fmla="*/ 16 h 16"/>
                <a:gd name="T16" fmla="*/ 2616 w 3067"/>
                <a:gd name="T17" fmla="*/ 16 h 16"/>
                <a:gd name="T18" fmla="*/ 2616 w 3067"/>
                <a:gd name="T19" fmla="*/ 16 h 16"/>
                <a:gd name="T20" fmla="*/ 2551 w 3067"/>
                <a:gd name="T21" fmla="*/ 0 h 16"/>
                <a:gd name="T22" fmla="*/ 2455 w 3067"/>
                <a:gd name="T23" fmla="*/ 0 h 16"/>
                <a:gd name="T24" fmla="*/ 2389 w 3067"/>
                <a:gd name="T25" fmla="*/ 16 h 16"/>
                <a:gd name="T26" fmla="*/ 2356 w 3067"/>
                <a:gd name="T27" fmla="*/ 16 h 16"/>
                <a:gd name="T28" fmla="*/ 2356 w 3067"/>
                <a:gd name="T29" fmla="*/ 16 h 16"/>
                <a:gd name="T30" fmla="*/ 2292 w 3067"/>
                <a:gd name="T31" fmla="*/ 0 h 16"/>
                <a:gd name="T32" fmla="*/ 2196 w 3067"/>
                <a:gd name="T33" fmla="*/ 0 h 16"/>
                <a:gd name="T34" fmla="*/ 2132 w 3067"/>
                <a:gd name="T35" fmla="*/ 16 h 16"/>
                <a:gd name="T36" fmla="*/ 2100 w 3067"/>
                <a:gd name="T37" fmla="*/ 16 h 16"/>
                <a:gd name="T38" fmla="*/ 2100 w 3067"/>
                <a:gd name="T39" fmla="*/ 16 h 16"/>
                <a:gd name="T40" fmla="*/ 2033 w 3067"/>
                <a:gd name="T41" fmla="*/ 0 h 16"/>
                <a:gd name="T42" fmla="*/ 1937 w 3067"/>
                <a:gd name="T43" fmla="*/ 0 h 16"/>
                <a:gd name="T44" fmla="*/ 1873 w 3067"/>
                <a:gd name="T45" fmla="*/ 16 h 16"/>
                <a:gd name="T46" fmla="*/ 1841 w 3067"/>
                <a:gd name="T47" fmla="*/ 16 h 16"/>
                <a:gd name="T48" fmla="*/ 1841 w 3067"/>
                <a:gd name="T49" fmla="*/ 16 h 16"/>
                <a:gd name="T50" fmla="*/ 1777 w 3067"/>
                <a:gd name="T51" fmla="*/ 0 h 16"/>
                <a:gd name="T52" fmla="*/ 1678 w 3067"/>
                <a:gd name="T53" fmla="*/ 0 h 16"/>
                <a:gd name="T54" fmla="*/ 1614 w 3067"/>
                <a:gd name="T55" fmla="*/ 16 h 16"/>
                <a:gd name="T56" fmla="*/ 1582 w 3067"/>
                <a:gd name="T57" fmla="*/ 16 h 16"/>
                <a:gd name="T58" fmla="*/ 1582 w 3067"/>
                <a:gd name="T59" fmla="*/ 16 h 16"/>
                <a:gd name="T60" fmla="*/ 1518 w 3067"/>
                <a:gd name="T61" fmla="*/ 0 h 16"/>
                <a:gd name="T62" fmla="*/ 1422 w 3067"/>
                <a:gd name="T63" fmla="*/ 0 h 16"/>
                <a:gd name="T64" fmla="*/ 1355 w 3067"/>
                <a:gd name="T65" fmla="*/ 16 h 16"/>
                <a:gd name="T66" fmla="*/ 1323 w 3067"/>
                <a:gd name="T67" fmla="*/ 16 h 16"/>
                <a:gd name="T68" fmla="*/ 1323 w 3067"/>
                <a:gd name="T69" fmla="*/ 16 h 16"/>
                <a:gd name="T70" fmla="*/ 1259 w 3067"/>
                <a:gd name="T71" fmla="*/ 0 h 16"/>
                <a:gd name="T72" fmla="*/ 1162 w 3067"/>
                <a:gd name="T73" fmla="*/ 0 h 16"/>
                <a:gd name="T74" fmla="*/ 1098 w 3067"/>
                <a:gd name="T75" fmla="*/ 16 h 16"/>
                <a:gd name="T76" fmla="*/ 1066 w 3067"/>
                <a:gd name="T77" fmla="*/ 16 h 16"/>
                <a:gd name="T78" fmla="*/ 1066 w 3067"/>
                <a:gd name="T79" fmla="*/ 16 h 16"/>
                <a:gd name="T80" fmla="*/ 999 w 3067"/>
                <a:gd name="T81" fmla="*/ 0 h 16"/>
                <a:gd name="T82" fmla="*/ 903 w 3067"/>
                <a:gd name="T83" fmla="*/ 0 h 16"/>
                <a:gd name="T84" fmla="*/ 839 w 3067"/>
                <a:gd name="T85" fmla="*/ 16 h 16"/>
                <a:gd name="T86" fmla="*/ 807 w 3067"/>
                <a:gd name="T87" fmla="*/ 16 h 16"/>
                <a:gd name="T88" fmla="*/ 807 w 3067"/>
                <a:gd name="T89" fmla="*/ 16 h 16"/>
                <a:gd name="T90" fmla="*/ 743 w 3067"/>
                <a:gd name="T91" fmla="*/ 0 h 16"/>
                <a:gd name="T92" fmla="*/ 644 w 3067"/>
                <a:gd name="T93" fmla="*/ 0 h 16"/>
                <a:gd name="T94" fmla="*/ 580 w 3067"/>
                <a:gd name="T95" fmla="*/ 16 h 16"/>
                <a:gd name="T96" fmla="*/ 548 w 3067"/>
                <a:gd name="T97" fmla="*/ 16 h 16"/>
                <a:gd name="T98" fmla="*/ 548 w 3067"/>
                <a:gd name="T99" fmla="*/ 16 h 16"/>
                <a:gd name="T100" fmla="*/ 484 w 3067"/>
                <a:gd name="T101" fmla="*/ 0 h 16"/>
                <a:gd name="T102" fmla="*/ 388 w 3067"/>
                <a:gd name="T103" fmla="*/ 0 h 16"/>
                <a:gd name="T104" fmla="*/ 321 w 3067"/>
                <a:gd name="T105" fmla="*/ 16 h 16"/>
                <a:gd name="T106" fmla="*/ 289 w 3067"/>
                <a:gd name="T107" fmla="*/ 16 h 16"/>
                <a:gd name="T108" fmla="*/ 289 w 3067"/>
                <a:gd name="T109" fmla="*/ 16 h 16"/>
                <a:gd name="T110" fmla="*/ 225 w 3067"/>
                <a:gd name="T111" fmla="*/ 0 h 16"/>
                <a:gd name="T112" fmla="*/ 129 w 3067"/>
                <a:gd name="T113" fmla="*/ 0 h 16"/>
                <a:gd name="T114" fmla="*/ 64 w 3067"/>
                <a:gd name="T115" fmla="*/ 16 h 16"/>
                <a:gd name="T116" fmla="*/ 32 w 3067"/>
                <a:gd name="T117" fmla="*/ 16 h 16"/>
                <a:gd name="T118" fmla="*/ 32 w 3067"/>
                <a:gd name="T11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67" h="16">
                  <a:moveTo>
                    <a:pt x="3067" y="16"/>
                  </a:moveTo>
                  <a:lnTo>
                    <a:pt x="3035" y="16"/>
                  </a:lnTo>
                  <a:lnTo>
                    <a:pt x="3035" y="0"/>
                  </a:lnTo>
                  <a:lnTo>
                    <a:pt x="3067" y="0"/>
                  </a:lnTo>
                  <a:lnTo>
                    <a:pt x="3067" y="16"/>
                  </a:lnTo>
                  <a:close/>
                  <a:moveTo>
                    <a:pt x="3003" y="16"/>
                  </a:moveTo>
                  <a:lnTo>
                    <a:pt x="2971" y="16"/>
                  </a:lnTo>
                  <a:lnTo>
                    <a:pt x="2971" y="0"/>
                  </a:lnTo>
                  <a:lnTo>
                    <a:pt x="3003" y="0"/>
                  </a:lnTo>
                  <a:lnTo>
                    <a:pt x="3003" y="16"/>
                  </a:lnTo>
                  <a:close/>
                  <a:moveTo>
                    <a:pt x="2939" y="16"/>
                  </a:moveTo>
                  <a:lnTo>
                    <a:pt x="2907" y="16"/>
                  </a:lnTo>
                  <a:lnTo>
                    <a:pt x="2907" y="0"/>
                  </a:lnTo>
                  <a:lnTo>
                    <a:pt x="2939" y="0"/>
                  </a:lnTo>
                  <a:lnTo>
                    <a:pt x="2939" y="16"/>
                  </a:lnTo>
                  <a:close/>
                  <a:moveTo>
                    <a:pt x="2875" y="16"/>
                  </a:moveTo>
                  <a:lnTo>
                    <a:pt x="2843" y="16"/>
                  </a:lnTo>
                  <a:lnTo>
                    <a:pt x="2843" y="0"/>
                  </a:lnTo>
                  <a:lnTo>
                    <a:pt x="2875" y="0"/>
                  </a:lnTo>
                  <a:lnTo>
                    <a:pt x="2875" y="16"/>
                  </a:lnTo>
                  <a:close/>
                  <a:moveTo>
                    <a:pt x="2811" y="16"/>
                  </a:moveTo>
                  <a:lnTo>
                    <a:pt x="2776" y="16"/>
                  </a:lnTo>
                  <a:lnTo>
                    <a:pt x="2776" y="0"/>
                  </a:lnTo>
                  <a:lnTo>
                    <a:pt x="2811" y="0"/>
                  </a:lnTo>
                  <a:lnTo>
                    <a:pt x="2811" y="16"/>
                  </a:lnTo>
                  <a:close/>
                  <a:moveTo>
                    <a:pt x="2744" y="16"/>
                  </a:moveTo>
                  <a:lnTo>
                    <a:pt x="2712" y="16"/>
                  </a:lnTo>
                  <a:lnTo>
                    <a:pt x="2712" y="0"/>
                  </a:lnTo>
                  <a:lnTo>
                    <a:pt x="2744" y="0"/>
                  </a:lnTo>
                  <a:lnTo>
                    <a:pt x="2744" y="16"/>
                  </a:lnTo>
                  <a:close/>
                  <a:moveTo>
                    <a:pt x="2680" y="16"/>
                  </a:moveTo>
                  <a:lnTo>
                    <a:pt x="2648" y="16"/>
                  </a:lnTo>
                  <a:lnTo>
                    <a:pt x="2648" y="0"/>
                  </a:lnTo>
                  <a:lnTo>
                    <a:pt x="2680" y="0"/>
                  </a:lnTo>
                  <a:lnTo>
                    <a:pt x="2680" y="16"/>
                  </a:lnTo>
                  <a:close/>
                  <a:moveTo>
                    <a:pt x="2616" y="16"/>
                  </a:moveTo>
                  <a:lnTo>
                    <a:pt x="2584" y="16"/>
                  </a:lnTo>
                  <a:lnTo>
                    <a:pt x="2584" y="0"/>
                  </a:lnTo>
                  <a:lnTo>
                    <a:pt x="2616" y="0"/>
                  </a:lnTo>
                  <a:lnTo>
                    <a:pt x="2616" y="16"/>
                  </a:lnTo>
                  <a:close/>
                  <a:moveTo>
                    <a:pt x="2551" y="16"/>
                  </a:moveTo>
                  <a:lnTo>
                    <a:pt x="2519" y="16"/>
                  </a:lnTo>
                  <a:lnTo>
                    <a:pt x="2519" y="0"/>
                  </a:lnTo>
                  <a:lnTo>
                    <a:pt x="2551" y="0"/>
                  </a:lnTo>
                  <a:lnTo>
                    <a:pt x="2551" y="16"/>
                  </a:lnTo>
                  <a:close/>
                  <a:moveTo>
                    <a:pt x="2487" y="16"/>
                  </a:moveTo>
                  <a:lnTo>
                    <a:pt x="2455" y="16"/>
                  </a:lnTo>
                  <a:lnTo>
                    <a:pt x="2455" y="0"/>
                  </a:lnTo>
                  <a:lnTo>
                    <a:pt x="2487" y="0"/>
                  </a:lnTo>
                  <a:lnTo>
                    <a:pt x="2487" y="16"/>
                  </a:lnTo>
                  <a:close/>
                  <a:moveTo>
                    <a:pt x="2421" y="16"/>
                  </a:moveTo>
                  <a:lnTo>
                    <a:pt x="2389" y="16"/>
                  </a:lnTo>
                  <a:lnTo>
                    <a:pt x="2389" y="0"/>
                  </a:lnTo>
                  <a:lnTo>
                    <a:pt x="2421" y="0"/>
                  </a:lnTo>
                  <a:lnTo>
                    <a:pt x="2421" y="16"/>
                  </a:lnTo>
                  <a:close/>
                  <a:moveTo>
                    <a:pt x="2356" y="16"/>
                  </a:moveTo>
                  <a:lnTo>
                    <a:pt x="2324" y="16"/>
                  </a:lnTo>
                  <a:lnTo>
                    <a:pt x="2324" y="0"/>
                  </a:lnTo>
                  <a:lnTo>
                    <a:pt x="2356" y="0"/>
                  </a:lnTo>
                  <a:lnTo>
                    <a:pt x="2356" y="16"/>
                  </a:lnTo>
                  <a:close/>
                  <a:moveTo>
                    <a:pt x="2292" y="16"/>
                  </a:moveTo>
                  <a:lnTo>
                    <a:pt x="2260" y="16"/>
                  </a:lnTo>
                  <a:lnTo>
                    <a:pt x="2260" y="0"/>
                  </a:lnTo>
                  <a:lnTo>
                    <a:pt x="2292" y="0"/>
                  </a:lnTo>
                  <a:lnTo>
                    <a:pt x="2292" y="16"/>
                  </a:lnTo>
                  <a:close/>
                  <a:moveTo>
                    <a:pt x="2228" y="16"/>
                  </a:moveTo>
                  <a:lnTo>
                    <a:pt x="2196" y="16"/>
                  </a:lnTo>
                  <a:lnTo>
                    <a:pt x="2196" y="0"/>
                  </a:lnTo>
                  <a:lnTo>
                    <a:pt x="2228" y="0"/>
                  </a:lnTo>
                  <a:lnTo>
                    <a:pt x="2228" y="16"/>
                  </a:lnTo>
                  <a:close/>
                  <a:moveTo>
                    <a:pt x="2164" y="16"/>
                  </a:moveTo>
                  <a:lnTo>
                    <a:pt x="2132" y="16"/>
                  </a:lnTo>
                  <a:lnTo>
                    <a:pt x="2132" y="0"/>
                  </a:lnTo>
                  <a:lnTo>
                    <a:pt x="2164" y="0"/>
                  </a:lnTo>
                  <a:lnTo>
                    <a:pt x="2164" y="16"/>
                  </a:lnTo>
                  <a:close/>
                  <a:moveTo>
                    <a:pt x="2100" y="16"/>
                  </a:moveTo>
                  <a:lnTo>
                    <a:pt x="2065" y="16"/>
                  </a:lnTo>
                  <a:lnTo>
                    <a:pt x="2065" y="0"/>
                  </a:lnTo>
                  <a:lnTo>
                    <a:pt x="2100" y="0"/>
                  </a:lnTo>
                  <a:lnTo>
                    <a:pt x="2100" y="16"/>
                  </a:lnTo>
                  <a:close/>
                  <a:moveTo>
                    <a:pt x="2033" y="16"/>
                  </a:moveTo>
                  <a:lnTo>
                    <a:pt x="2001" y="16"/>
                  </a:lnTo>
                  <a:lnTo>
                    <a:pt x="2001" y="0"/>
                  </a:lnTo>
                  <a:lnTo>
                    <a:pt x="2033" y="0"/>
                  </a:lnTo>
                  <a:lnTo>
                    <a:pt x="2033" y="16"/>
                  </a:lnTo>
                  <a:close/>
                  <a:moveTo>
                    <a:pt x="1969" y="16"/>
                  </a:moveTo>
                  <a:lnTo>
                    <a:pt x="1937" y="16"/>
                  </a:lnTo>
                  <a:lnTo>
                    <a:pt x="1937" y="0"/>
                  </a:lnTo>
                  <a:lnTo>
                    <a:pt x="1969" y="0"/>
                  </a:lnTo>
                  <a:lnTo>
                    <a:pt x="1969" y="16"/>
                  </a:lnTo>
                  <a:close/>
                  <a:moveTo>
                    <a:pt x="1905" y="16"/>
                  </a:moveTo>
                  <a:lnTo>
                    <a:pt x="1873" y="16"/>
                  </a:lnTo>
                  <a:lnTo>
                    <a:pt x="1873" y="0"/>
                  </a:lnTo>
                  <a:lnTo>
                    <a:pt x="1905" y="0"/>
                  </a:lnTo>
                  <a:lnTo>
                    <a:pt x="1905" y="16"/>
                  </a:lnTo>
                  <a:close/>
                  <a:moveTo>
                    <a:pt x="1841" y="16"/>
                  </a:moveTo>
                  <a:lnTo>
                    <a:pt x="1809" y="16"/>
                  </a:lnTo>
                  <a:lnTo>
                    <a:pt x="1809" y="0"/>
                  </a:lnTo>
                  <a:lnTo>
                    <a:pt x="1841" y="0"/>
                  </a:lnTo>
                  <a:lnTo>
                    <a:pt x="1841" y="16"/>
                  </a:lnTo>
                  <a:close/>
                  <a:moveTo>
                    <a:pt x="1777" y="16"/>
                  </a:moveTo>
                  <a:lnTo>
                    <a:pt x="1745" y="16"/>
                  </a:lnTo>
                  <a:lnTo>
                    <a:pt x="1745" y="0"/>
                  </a:lnTo>
                  <a:lnTo>
                    <a:pt x="1777" y="0"/>
                  </a:lnTo>
                  <a:lnTo>
                    <a:pt x="1777" y="16"/>
                  </a:lnTo>
                  <a:close/>
                  <a:moveTo>
                    <a:pt x="1710" y="16"/>
                  </a:moveTo>
                  <a:lnTo>
                    <a:pt x="1678" y="16"/>
                  </a:lnTo>
                  <a:lnTo>
                    <a:pt x="1678" y="0"/>
                  </a:lnTo>
                  <a:lnTo>
                    <a:pt x="1710" y="0"/>
                  </a:lnTo>
                  <a:lnTo>
                    <a:pt x="1710" y="16"/>
                  </a:lnTo>
                  <a:close/>
                  <a:moveTo>
                    <a:pt x="1646" y="16"/>
                  </a:moveTo>
                  <a:lnTo>
                    <a:pt x="1614" y="16"/>
                  </a:lnTo>
                  <a:lnTo>
                    <a:pt x="1614" y="0"/>
                  </a:lnTo>
                  <a:lnTo>
                    <a:pt x="1646" y="0"/>
                  </a:lnTo>
                  <a:lnTo>
                    <a:pt x="1646" y="16"/>
                  </a:lnTo>
                  <a:close/>
                  <a:moveTo>
                    <a:pt x="1582" y="16"/>
                  </a:moveTo>
                  <a:lnTo>
                    <a:pt x="1550" y="16"/>
                  </a:lnTo>
                  <a:lnTo>
                    <a:pt x="1550" y="0"/>
                  </a:lnTo>
                  <a:lnTo>
                    <a:pt x="1582" y="0"/>
                  </a:lnTo>
                  <a:lnTo>
                    <a:pt x="1582" y="16"/>
                  </a:lnTo>
                  <a:close/>
                  <a:moveTo>
                    <a:pt x="1518" y="16"/>
                  </a:moveTo>
                  <a:lnTo>
                    <a:pt x="1486" y="16"/>
                  </a:lnTo>
                  <a:lnTo>
                    <a:pt x="1486" y="0"/>
                  </a:lnTo>
                  <a:lnTo>
                    <a:pt x="1518" y="0"/>
                  </a:lnTo>
                  <a:lnTo>
                    <a:pt x="1518" y="16"/>
                  </a:lnTo>
                  <a:close/>
                  <a:moveTo>
                    <a:pt x="1454" y="16"/>
                  </a:moveTo>
                  <a:lnTo>
                    <a:pt x="1422" y="16"/>
                  </a:lnTo>
                  <a:lnTo>
                    <a:pt x="1422" y="0"/>
                  </a:lnTo>
                  <a:lnTo>
                    <a:pt x="1454" y="0"/>
                  </a:lnTo>
                  <a:lnTo>
                    <a:pt x="1454" y="16"/>
                  </a:lnTo>
                  <a:close/>
                  <a:moveTo>
                    <a:pt x="1389" y="16"/>
                  </a:moveTo>
                  <a:lnTo>
                    <a:pt x="1355" y="16"/>
                  </a:lnTo>
                  <a:lnTo>
                    <a:pt x="1355" y="0"/>
                  </a:lnTo>
                  <a:lnTo>
                    <a:pt x="1389" y="0"/>
                  </a:lnTo>
                  <a:lnTo>
                    <a:pt x="1389" y="16"/>
                  </a:lnTo>
                  <a:close/>
                  <a:moveTo>
                    <a:pt x="1323" y="16"/>
                  </a:moveTo>
                  <a:lnTo>
                    <a:pt x="1291" y="16"/>
                  </a:lnTo>
                  <a:lnTo>
                    <a:pt x="1291" y="0"/>
                  </a:lnTo>
                  <a:lnTo>
                    <a:pt x="1323" y="0"/>
                  </a:lnTo>
                  <a:lnTo>
                    <a:pt x="1323" y="16"/>
                  </a:lnTo>
                  <a:close/>
                  <a:moveTo>
                    <a:pt x="1259" y="16"/>
                  </a:moveTo>
                  <a:lnTo>
                    <a:pt x="1227" y="16"/>
                  </a:lnTo>
                  <a:lnTo>
                    <a:pt x="1227" y="0"/>
                  </a:lnTo>
                  <a:lnTo>
                    <a:pt x="1259" y="0"/>
                  </a:lnTo>
                  <a:lnTo>
                    <a:pt x="1259" y="16"/>
                  </a:lnTo>
                  <a:close/>
                  <a:moveTo>
                    <a:pt x="1194" y="16"/>
                  </a:moveTo>
                  <a:lnTo>
                    <a:pt x="1162" y="16"/>
                  </a:lnTo>
                  <a:lnTo>
                    <a:pt x="1162" y="0"/>
                  </a:lnTo>
                  <a:lnTo>
                    <a:pt x="1194" y="0"/>
                  </a:lnTo>
                  <a:lnTo>
                    <a:pt x="1194" y="16"/>
                  </a:lnTo>
                  <a:close/>
                  <a:moveTo>
                    <a:pt x="1130" y="16"/>
                  </a:moveTo>
                  <a:lnTo>
                    <a:pt x="1098" y="16"/>
                  </a:lnTo>
                  <a:lnTo>
                    <a:pt x="1098" y="0"/>
                  </a:lnTo>
                  <a:lnTo>
                    <a:pt x="1130" y="0"/>
                  </a:lnTo>
                  <a:lnTo>
                    <a:pt x="1130" y="16"/>
                  </a:lnTo>
                  <a:close/>
                  <a:moveTo>
                    <a:pt x="1066" y="16"/>
                  </a:moveTo>
                  <a:lnTo>
                    <a:pt x="1034" y="16"/>
                  </a:lnTo>
                  <a:lnTo>
                    <a:pt x="1034" y="0"/>
                  </a:lnTo>
                  <a:lnTo>
                    <a:pt x="1066" y="0"/>
                  </a:lnTo>
                  <a:lnTo>
                    <a:pt x="1066" y="16"/>
                  </a:lnTo>
                  <a:close/>
                  <a:moveTo>
                    <a:pt x="999" y="16"/>
                  </a:moveTo>
                  <a:lnTo>
                    <a:pt x="967" y="16"/>
                  </a:lnTo>
                  <a:lnTo>
                    <a:pt x="967" y="0"/>
                  </a:lnTo>
                  <a:lnTo>
                    <a:pt x="999" y="0"/>
                  </a:lnTo>
                  <a:lnTo>
                    <a:pt x="999" y="16"/>
                  </a:lnTo>
                  <a:close/>
                  <a:moveTo>
                    <a:pt x="935" y="16"/>
                  </a:moveTo>
                  <a:lnTo>
                    <a:pt x="903" y="16"/>
                  </a:lnTo>
                  <a:lnTo>
                    <a:pt x="903" y="0"/>
                  </a:lnTo>
                  <a:lnTo>
                    <a:pt x="935" y="0"/>
                  </a:lnTo>
                  <a:lnTo>
                    <a:pt x="935" y="16"/>
                  </a:lnTo>
                  <a:close/>
                  <a:moveTo>
                    <a:pt x="871" y="16"/>
                  </a:moveTo>
                  <a:lnTo>
                    <a:pt x="839" y="16"/>
                  </a:lnTo>
                  <a:lnTo>
                    <a:pt x="839" y="0"/>
                  </a:lnTo>
                  <a:lnTo>
                    <a:pt x="871" y="0"/>
                  </a:lnTo>
                  <a:lnTo>
                    <a:pt x="871" y="16"/>
                  </a:lnTo>
                  <a:close/>
                  <a:moveTo>
                    <a:pt x="807" y="16"/>
                  </a:moveTo>
                  <a:lnTo>
                    <a:pt x="775" y="16"/>
                  </a:lnTo>
                  <a:lnTo>
                    <a:pt x="775" y="0"/>
                  </a:lnTo>
                  <a:lnTo>
                    <a:pt x="807" y="0"/>
                  </a:lnTo>
                  <a:lnTo>
                    <a:pt x="807" y="16"/>
                  </a:lnTo>
                  <a:close/>
                  <a:moveTo>
                    <a:pt x="743" y="16"/>
                  </a:moveTo>
                  <a:lnTo>
                    <a:pt x="711" y="16"/>
                  </a:lnTo>
                  <a:lnTo>
                    <a:pt x="711" y="0"/>
                  </a:lnTo>
                  <a:lnTo>
                    <a:pt x="743" y="0"/>
                  </a:lnTo>
                  <a:lnTo>
                    <a:pt x="743" y="16"/>
                  </a:lnTo>
                  <a:close/>
                  <a:moveTo>
                    <a:pt x="676" y="16"/>
                  </a:moveTo>
                  <a:lnTo>
                    <a:pt x="644" y="16"/>
                  </a:lnTo>
                  <a:lnTo>
                    <a:pt x="644" y="0"/>
                  </a:lnTo>
                  <a:lnTo>
                    <a:pt x="676" y="0"/>
                  </a:lnTo>
                  <a:lnTo>
                    <a:pt x="676" y="16"/>
                  </a:lnTo>
                  <a:close/>
                  <a:moveTo>
                    <a:pt x="612" y="16"/>
                  </a:moveTo>
                  <a:lnTo>
                    <a:pt x="580" y="16"/>
                  </a:lnTo>
                  <a:lnTo>
                    <a:pt x="580" y="0"/>
                  </a:lnTo>
                  <a:lnTo>
                    <a:pt x="612" y="0"/>
                  </a:lnTo>
                  <a:lnTo>
                    <a:pt x="612" y="16"/>
                  </a:lnTo>
                  <a:close/>
                  <a:moveTo>
                    <a:pt x="548" y="16"/>
                  </a:moveTo>
                  <a:lnTo>
                    <a:pt x="516" y="16"/>
                  </a:lnTo>
                  <a:lnTo>
                    <a:pt x="516" y="0"/>
                  </a:lnTo>
                  <a:lnTo>
                    <a:pt x="548" y="0"/>
                  </a:lnTo>
                  <a:lnTo>
                    <a:pt x="548" y="16"/>
                  </a:lnTo>
                  <a:close/>
                  <a:moveTo>
                    <a:pt x="484" y="16"/>
                  </a:moveTo>
                  <a:lnTo>
                    <a:pt x="452" y="16"/>
                  </a:lnTo>
                  <a:lnTo>
                    <a:pt x="452" y="0"/>
                  </a:lnTo>
                  <a:lnTo>
                    <a:pt x="484" y="0"/>
                  </a:lnTo>
                  <a:lnTo>
                    <a:pt x="484" y="16"/>
                  </a:lnTo>
                  <a:close/>
                  <a:moveTo>
                    <a:pt x="420" y="16"/>
                  </a:moveTo>
                  <a:lnTo>
                    <a:pt x="388" y="16"/>
                  </a:lnTo>
                  <a:lnTo>
                    <a:pt x="388" y="0"/>
                  </a:lnTo>
                  <a:lnTo>
                    <a:pt x="420" y="0"/>
                  </a:lnTo>
                  <a:lnTo>
                    <a:pt x="420" y="16"/>
                  </a:lnTo>
                  <a:close/>
                  <a:moveTo>
                    <a:pt x="356" y="16"/>
                  </a:moveTo>
                  <a:lnTo>
                    <a:pt x="321" y="16"/>
                  </a:lnTo>
                  <a:lnTo>
                    <a:pt x="321" y="0"/>
                  </a:lnTo>
                  <a:lnTo>
                    <a:pt x="356" y="0"/>
                  </a:lnTo>
                  <a:lnTo>
                    <a:pt x="356" y="16"/>
                  </a:lnTo>
                  <a:close/>
                  <a:moveTo>
                    <a:pt x="289" y="16"/>
                  </a:moveTo>
                  <a:lnTo>
                    <a:pt x="257" y="16"/>
                  </a:lnTo>
                  <a:lnTo>
                    <a:pt x="257" y="0"/>
                  </a:lnTo>
                  <a:lnTo>
                    <a:pt x="289" y="0"/>
                  </a:lnTo>
                  <a:lnTo>
                    <a:pt x="289" y="16"/>
                  </a:lnTo>
                  <a:close/>
                  <a:moveTo>
                    <a:pt x="225" y="16"/>
                  </a:moveTo>
                  <a:lnTo>
                    <a:pt x="193" y="16"/>
                  </a:lnTo>
                  <a:lnTo>
                    <a:pt x="193" y="0"/>
                  </a:lnTo>
                  <a:lnTo>
                    <a:pt x="225" y="0"/>
                  </a:lnTo>
                  <a:lnTo>
                    <a:pt x="225" y="16"/>
                  </a:lnTo>
                  <a:close/>
                  <a:moveTo>
                    <a:pt x="161" y="16"/>
                  </a:moveTo>
                  <a:lnTo>
                    <a:pt x="129" y="16"/>
                  </a:lnTo>
                  <a:lnTo>
                    <a:pt x="129" y="0"/>
                  </a:lnTo>
                  <a:lnTo>
                    <a:pt x="161" y="0"/>
                  </a:lnTo>
                  <a:lnTo>
                    <a:pt x="161" y="16"/>
                  </a:lnTo>
                  <a:close/>
                  <a:moveTo>
                    <a:pt x="97" y="16"/>
                  </a:moveTo>
                  <a:lnTo>
                    <a:pt x="64" y="16"/>
                  </a:lnTo>
                  <a:lnTo>
                    <a:pt x="64" y="0"/>
                  </a:lnTo>
                  <a:lnTo>
                    <a:pt x="97" y="0"/>
                  </a:lnTo>
                  <a:lnTo>
                    <a:pt x="97" y="16"/>
                  </a:lnTo>
                  <a:close/>
                  <a:moveTo>
                    <a:pt x="32" y="16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32" y="0"/>
                  </a:lnTo>
                  <a:lnTo>
                    <a:pt x="32" y="1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/>
          </p:nvSpPr>
          <p:spPr bwMode="auto">
            <a:xfrm>
              <a:off x="3375026" y="2284413"/>
              <a:ext cx="217488" cy="215900"/>
            </a:xfrm>
            <a:custGeom>
              <a:avLst/>
              <a:gdLst>
                <a:gd name="T0" fmla="*/ 137 w 137"/>
                <a:gd name="T1" fmla="*/ 136 h 136"/>
                <a:gd name="T2" fmla="*/ 0 w 137"/>
                <a:gd name="T3" fmla="*/ 136 h 136"/>
                <a:gd name="T4" fmla="*/ 0 w 137"/>
                <a:gd name="T5" fmla="*/ 0 h 136"/>
                <a:gd name="T6" fmla="*/ 137 w 137"/>
                <a:gd name="T7" fmla="*/ 0 h 136"/>
                <a:gd name="T8" fmla="*/ 137 w 137"/>
                <a:gd name="T9" fmla="*/ 136 h 136"/>
                <a:gd name="T10" fmla="*/ 22 w 137"/>
                <a:gd name="T11" fmla="*/ 115 h 136"/>
                <a:gd name="T12" fmla="*/ 115 w 137"/>
                <a:gd name="T13" fmla="*/ 115 h 136"/>
                <a:gd name="T14" fmla="*/ 115 w 137"/>
                <a:gd name="T15" fmla="*/ 21 h 136"/>
                <a:gd name="T16" fmla="*/ 22 w 137"/>
                <a:gd name="T17" fmla="*/ 21 h 136"/>
                <a:gd name="T18" fmla="*/ 22 w 137"/>
                <a:gd name="T19" fmla="*/ 11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36">
                  <a:moveTo>
                    <a:pt x="137" y="136"/>
                  </a:moveTo>
                  <a:lnTo>
                    <a:pt x="0" y="136"/>
                  </a:lnTo>
                  <a:lnTo>
                    <a:pt x="0" y="0"/>
                  </a:lnTo>
                  <a:lnTo>
                    <a:pt x="137" y="0"/>
                  </a:lnTo>
                  <a:lnTo>
                    <a:pt x="137" y="136"/>
                  </a:lnTo>
                  <a:close/>
                  <a:moveTo>
                    <a:pt x="22" y="115"/>
                  </a:moveTo>
                  <a:lnTo>
                    <a:pt x="115" y="115"/>
                  </a:lnTo>
                  <a:lnTo>
                    <a:pt x="115" y="21"/>
                  </a:lnTo>
                  <a:lnTo>
                    <a:pt x="22" y="21"/>
                  </a:lnTo>
                  <a:lnTo>
                    <a:pt x="22" y="11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/>
          </p:nvSpPr>
          <p:spPr bwMode="auto">
            <a:xfrm>
              <a:off x="3375026" y="4365625"/>
              <a:ext cx="217488" cy="217488"/>
            </a:xfrm>
            <a:custGeom>
              <a:avLst/>
              <a:gdLst>
                <a:gd name="T0" fmla="*/ 137 w 137"/>
                <a:gd name="T1" fmla="*/ 137 h 137"/>
                <a:gd name="T2" fmla="*/ 0 w 137"/>
                <a:gd name="T3" fmla="*/ 137 h 137"/>
                <a:gd name="T4" fmla="*/ 0 w 137"/>
                <a:gd name="T5" fmla="*/ 0 h 137"/>
                <a:gd name="T6" fmla="*/ 137 w 137"/>
                <a:gd name="T7" fmla="*/ 0 h 137"/>
                <a:gd name="T8" fmla="*/ 137 w 137"/>
                <a:gd name="T9" fmla="*/ 137 h 137"/>
                <a:gd name="T10" fmla="*/ 22 w 137"/>
                <a:gd name="T11" fmla="*/ 115 h 137"/>
                <a:gd name="T12" fmla="*/ 115 w 137"/>
                <a:gd name="T13" fmla="*/ 115 h 137"/>
                <a:gd name="T14" fmla="*/ 115 w 137"/>
                <a:gd name="T15" fmla="*/ 21 h 137"/>
                <a:gd name="T16" fmla="*/ 22 w 137"/>
                <a:gd name="T17" fmla="*/ 21 h 137"/>
                <a:gd name="T18" fmla="*/ 22 w 137"/>
                <a:gd name="T19" fmla="*/ 1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37">
                  <a:moveTo>
                    <a:pt x="137" y="137"/>
                  </a:moveTo>
                  <a:lnTo>
                    <a:pt x="0" y="137"/>
                  </a:lnTo>
                  <a:lnTo>
                    <a:pt x="0" y="0"/>
                  </a:lnTo>
                  <a:lnTo>
                    <a:pt x="137" y="0"/>
                  </a:lnTo>
                  <a:lnTo>
                    <a:pt x="137" y="137"/>
                  </a:lnTo>
                  <a:close/>
                  <a:moveTo>
                    <a:pt x="22" y="115"/>
                  </a:moveTo>
                  <a:lnTo>
                    <a:pt x="115" y="115"/>
                  </a:lnTo>
                  <a:lnTo>
                    <a:pt x="115" y="21"/>
                  </a:lnTo>
                  <a:lnTo>
                    <a:pt x="22" y="21"/>
                  </a:lnTo>
                  <a:lnTo>
                    <a:pt x="22" y="11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/>
          </p:nvSpPr>
          <p:spPr bwMode="auto">
            <a:xfrm>
              <a:off x="8596313" y="2284413"/>
              <a:ext cx="215900" cy="215900"/>
            </a:xfrm>
            <a:custGeom>
              <a:avLst/>
              <a:gdLst>
                <a:gd name="T0" fmla="*/ 136 w 136"/>
                <a:gd name="T1" fmla="*/ 136 h 136"/>
                <a:gd name="T2" fmla="*/ 0 w 136"/>
                <a:gd name="T3" fmla="*/ 136 h 136"/>
                <a:gd name="T4" fmla="*/ 0 w 136"/>
                <a:gd name="T5" fmla="*/ 0 h 136"/>
                <a:gd name="T6" fmla="*/ 136 w 136"/>
                <a:gd name="T7" fmla="*/ 0 h 136"/>
                <a:gd name="T8" fmla="*/ 136 w 136"/>
                <a:gd name="T9" fmla="*/ 136 h 136"/>
                <a:gd name="T10" fmla="*/ 21 w 136"/>
                <a:gd name="T11" fmla="*/ 115 h 136"/>
                <a:gd name="T12" fmla="*/ 115 w 136"/>
                <a:gd name="T13" fmla="*/ 115 h 136"/>
                <a:gd name="T14" fmla="*/ 115 w 136"/>
                <a:gd name="T15" fmla="*/ 21 h 136"/>
                <a:gd name="T16" fmla="*/ 21 w 136"/>
                <a:gd name="T17" fmla="*/ 21 h 136"/>
                <a:gd name="T18" fmla="*/ 21 w 136"/>
                <a:gd name="T19" fmla="*/ 11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136" y="136"/>
                  </a:moveTo>
                  <a:lnTo>
                    <a:pt x="0" y="136"/>
                  </a:lnTo>
                  <a:lnTo>
                    <a:pt x="0" y="0"/>
                  </a:lnTo>
                  <a:lnTo>
                    <a:pt x="136" y="0"/>
                  </a:lnTo>
                  <a:lnTo>
                    <a:pt x="136" y="136"/>
                  </a:lnTo>
                  <a:close/>
                  <a:moveTo>
                    <a:pt x="21" y="115"/>
                  </a:moveTo>
                  <a:lnTo>
                    <a:pt x="115" y="115"/>
                  </a:lnTo>
                  <a:lnTo>
                    <a:pt x="115" y="21"/>
                  </a:lnTo>
                  <a:lnTo>
                    <a:pt x="21" y="21"/>
                  </a:lnTo>
                  <a:lnTo>
                    <a:pt x="21" y="11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/>
          </p:nvSpPr>
          <p:spPr bwMode="auto">
            <a:xfrm>
              <a:off x="8596313" y="4365625"/>
              <a:ext cx="215900" cy="217488"/>
            </a:xfrm>
            <a:custGeom>
              <a:avLst/>
              <a:gdLst>
                <a:gd name="T0" fmla="*/ 136 w 136"/>
                <a:gd name="T1" fmla="*/ 137 h 137"/>
                <a:gd name="T2" fmla="*/ 0 w 136"/>
                <a:gd name="T3" fmla="*/ 137 h 137"/>
                <a:gd name="T4" fmla="*/ 0 w 136"/>
                <a:gd name="T5" fmla="*/ 0 h 137"/>
                <a:gd name="T6" fmla="*/ 136 w 136"/>
                <a:gd name="T7" fmla="*/ 0 h 137"/>
                <a:gd name="T8" fmla="*/ 136 w 136"/>
                <a:gd name="T9" fmla="*/ 137 h 137"/>
                <a:gd name="T10" fmla="*/ 21 w 136"/>
                <a:gd name="T11" fmla="*/ 115 h 137"/>
                <a:gd name="T12" fmla="*/ 115 w 136"/>
                <a:gd name="T13" fmla="*/ 115 h 137"/>
                <a:gd name="T14" fmla="*/ 115 w 136"/>
                <a:gd name="T15" fmla="*/ 21 h 137"/>
                <a:gd name="T16" fmla="*/ 21 w 136"/>
                <a:gd name="T17" fmla="*/ 21 h 137"/>
                <a:gd name="T18" fmla="*/ 21 w 136"/>
                <a:gd name="T19" fmla="*/ 1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7">
                  <a:moveTo>
                    <a:pt x="136" y="137"/>
                  </a:moveTo>
                  <a:lnTo>
                    <a:pt x="0" y="137"/>
                  </a:lnTo>
                  <a:lnTo>
                    <a:pt x="0" y="0"/>
                  </a:lnTo>
                  <a:lnTo>
                    <a:pt x="136" y="0"/>
                  </a:lnTo>
                  <a:lnTo>
                    <a:pt x="136" y="137"/>
                  </a:lnTo>
                  <a:close/>
                  <a:moveTo>
                    <a:pt x="21" y="115"/>
                  </a:moveTo>
                  <a:lnTo>
                    <a:pt x="115" y="115"/>
                  </a:lnTo>
                  <a:lnTo>
                    <a:pt x="115" y="21"/>
                  </a:lnTo>
                  <a:lnTo>
                    <a:pt x="21" y="21"/>
                  </a:lnTo>
                  <a:lnTo>
                    <a:pt x="21" y="11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-102576" y="2718557"/>
            <a:ext cx="6204856" cy="25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盆罐倒扣，蚊子断根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蚊帐纱窗，喷雾护身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长衣长裤，避开草丛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发热就医，不要硬扛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altLang="en-US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全民齐动手，清积水、灭花蚊</a:t>
            </a:r>
            <a:endParaRPr lang="zh-CN" altLang="en-US" b="1">
              <a:gradFill>
                <a:gsLst>
                  <a:gs pos="25000">
                    <a:srgbClr val="FF6952"/>
                  </a:gs>
                  <a:gs pos="75000">
                    <a:srgbClr val="FFD2AC"/>
                  </a:gs>
                  <a:gs pos="0">
                    <a:srgbClr val="FF3E35"/>
                  </a:gs>
                  <a:gs pos="100000">
                    <a:srgbClr val="FFE3BE"/>
                  </a:gs>
                </a:gsLst>
                <a:lin ang="18900000" scaled="1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altLang="en-US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蚊仔啪一只，登革远一分</a:t>
            </a:r>
            <a:endParaRPr lang="zh-CN" altLang="en-US" b="1">
              <a:gradFill>
                <a:gsLst>
                  <a:gs pos="25000">
                    <a:srgbClr val="FF6952"/>
                  </a:gs>
                  <a:gs pos="75000">
                    <a:srgbClr val="FFD2AC"/>
                  </a:gs>
                  <a:gs pos="0">
                    <a:srgbClr val="FF3E35"/>
                  </a:gs>
                  <a:gs pos="100000">
                    <a:srgbClr val="FFE3BE"/>
                  </a:gs>
                </a:gsLst>
                <a:lin ang="18900000" scaled="1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6858000" y="2225116"/>
            <a:ext cx="3548079" cy="2760778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图片 12" descr="生成特定主题动漫图片 (17)"/>
          <p:cNvPicPr>
            <a:picLocks noChangeAspect="1"/>
          </p:cNvPicPr>
          <p:nvPr/>
        </p:nvPicPr>
        <p:blipFill>
          <a:blip r:embed="rId6"/>
          <a:srcRect b="11000"/>
          <a:stretch>
            <a:fillRect/>
          </a:stretch>
        </p:blipFill>
        <p:spPr>
          <a:xfrm>
            <a:off x="7449521" y="2379952"/>
            <a:ext cx="2389849" cy="2127055"/>
          </a:xfrm>
          <a:prstGeom prst="rect">
            <a:avLst/>
          </a:prstGeom>
        </p:spPr>
      </p:pic>
      <p:pic>
        <p:nvPicPr>
          <p:cNvPr id="15" name="图片 4" descr="禁止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18090" y="2650133"/>
            <a:ext cx="2099679" cy="1963093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915025" y="5798393"/>
            <a:ext cx="6038849" cy="75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出境旅游、外地务工返乡后，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周内出现发热症状，立即就医，并主动告知医生旅行史、旅居史，防止延误病情！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005528" y="5271065"/>
            <a:ext cx="6204856" cy="465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！外出返乡特别提醒</a:t>
            </a:r>
            <a:endParaRPr lang="zh-CN" altLang="en-US" b="1">
              <a:gradFill>
                <a:gsLst>
                  <a:gs pos="25000">
                    <a:srgbClr val="FF6952"/>
                  </a:gs>
                  <a:gs pos="75000">
                    <a:srgbClr val="FFD2AC"/>
                  </a:gs>
                  <a:gs pos="0">
                    <a:srgbClr val="FF3E35"/>
                  </a:gs>
                  <a:gs pos="100000">
                    <a:srgbClr val="FFE3BE"/>
                  </a:gs>
                </a:gsLst>
                <a:lin ang="18900000" scaled="1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: 剪去左右顶角 22"/>
          <p:cNvSpPr/>
          <p:nvPr/>
        </p:nvSpPr>
        <p:spPr>
          <a:xfrm>
            <a:off x="5810250" y="5311003"/>
            <a:ext cx="6204856" cy="1372110"/>
          </a:xfrm>
          <a:prstGeom prst="snip2SameRect">
            <a:avLst/>
          </a:prstGeom>
          <a:noFill/>
          <a:ln>
            <a:solidFill>
              <a:srgbClr val="FFFD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56788" y="587264"/>
            <a:ext cx="11684767" cy="3268266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 flipV="1">
            <a:off x="253616" y="3057733"/>
            <a:ext cx="11684767" cy="3621704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10600030101010101" charset="-122"/>
              <a:ea typeface="思源黑体 CN Normal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708586"/>
            <a:ext cx="6858000" cy="1227517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4">
            <a:alphaModFix amt="7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586" y="1182"/>
            <a:ext cx="12250083" cy="6858000"/>
          </a:xfrm>
          <a:prstGeom prst="rect">
            <a:avLst/>
          </a:prstGeom>
        </p:spPr>
      </p:pic>
      <p:grpSp>
        <p:nvGrpSpPr>
          <p:cNvPr id="71" name="组合 70"/>
          <p:cNvGrpSpPr/>
          <p:nvPr/>
        </p:nvGrpSpPr>
        <p:grpSpPr>
          <a:xfrm>
            <a:off x="630867" y="313831"/>
            <a:ext cx="9827079" cy="708025"/>
            <a:chOff x="944" y="663"/>
            <a:chExt cx="14799" cy="1115"/>
          </a:xfrm>
        </p:grpSpPr>
        <p:sp>
          <p:nvSpPr>
            <p:cNvPr id="72" name="文本框 71"/>
            <p:cNvSpPr txBox="1"/>
            <p:nvPr/>
          </p:nvSpPr>
          <p:spPr>
            <a:xfrm>
              <a:off x="944" y="663"/>
              <a:ext cx="1823" cy="1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dist">
                <a:defRPr sz="240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defRPr>
              </a:lvl1pPr>
            </a:lstStyle>
            <a:p>
              <a:r>
                <a:rPr lang="en-US" altLang="zh-CN" sz="4000" dirty="0"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2026</a:t>
              </a:r>
              <a:endParaRPr lang="zh-CN" altLang="en-US" sz="4000" dirty="0"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952" y="921"/>
              <a:ext cx="0" cy="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3034" y="784"/>
              <a:ext cx="12709" cy="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zh-CN" sz="1600" cap="all" dirty="0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GLOBAL 'ONE HEALTH' HAINAN DEMONSTRATION PROJECT:</a:t>
              </a:r>
              <a:endParaRPr lang="en-US" altLang="zh-CN" sz="16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  <a:p>
              <a:pPr algn="just"/>
              <a:r>
                <a:rPr lang="en-US" altLang="zh-CN" sz="1400" cap="all" dirty="0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Investigation on Current Status and Training of Seed Talents in the Health Sector</a:t>
              </a:r>
              <a:endParaRPr lang="en-US" altLang="zh-CN" sz="1100" cap="all" dirty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图片 1" descr="c81eefc747d00058242497743b9e45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925" y="2465070"/>
            <a:ext cx="2409825" cy="2409825"/>
          </a:xfrm>
          <a:prstGeom prst="rect">
            <a:avLst/>
          </a:prstGeom>
        </p:spPr>
      </p:pic>
      <p:sp>
        <p:nvSpPr>
          <p:cNvPr id="13" name="图形 2"/>
          <p:cNvSpPr/>
          <p:nvPr/>
        </p:nvSpPr>
        <p:spPr>
          <a:xfrm>
            <a:off x="1922145" y="2319655"/>
            <a:ext cx="2713990" cy="2715260"/>
          </a:xfrm>
          <a:custGeom>
            <a:avLst/>
            <a:gdLst>
              <a:gd name="connsiteX0" fmla="*/ 4987363 w 5182760"/>
              <a:gd name="connsiteY0" fmla="*/ 2284936 h 2284935"/>
              <a:gd name="connsiteX1" fmla="*/ 195492 w 5182760"/>
              <a:gd name="connsiteY1" fmla="*/ 2284841 h 2284935"/>
              <a:gd name="connsiteX2" fmla="*/ 0 w 5182760"/>
              <a:gd name="connsiteY2" fmla="*/ 2089538 h 2284935"/>
              <a:gd name="connsiteX3" fmla="*/ 0 w 5182760"/>
              <a:gd name="connsiteY3" fmla="*/ 195303 h 2284935"/>
              <a:gd name="connsiteX4" fmla="*/ 3503 w 5182760"/>
              <a:gd name="connsiteY4" fmla="*/ 191800 h 2284935"/>
              <a:gd name="connsiteX5" fmla="*/ 195492 w 5182760"/>
              <a:gd name="connsiteY5" fmla="*/ 0 h 2284935"/>
              <a:gd name="connsiteX6" fmla="*/ 4987363 w 5182760"/>
              <a:gd name="connsiteY6" fmla="*/ 95 h 2284935"/>
              <a:gd name="connsiteX7" fmla="*/ 5182760 w 5182760"/>
              <a:gd name="connsiteY7" fmla="*/ 195397 h 2284935"/>
              <a:gd name="connsiteX8" fmla="*/ 5182760 w 5182760"/>
              <a:gd name="connsiteY8" fmla="*/ 2089538 h 2284935"/>
              <a:gd name="connsiteX9" fmla="*/ 5179258 w 5182760"/>
              <a:gd name="connsiteY9" fmla="*/ 2093041 h 2284935"/>
              <a:gd name="connsiteX10" fmla="*/ 4987363 w 5182760"/>
              <a:gd name="connsiteY10" fmla="*/ 2284936 h 2284935"/>
              <a:gd name="connsiteX11" fmla="*/ 205243 w 5182760"/>
              <a:gd name="connsiteY11" fmla="*/ 2261269 h 2284935"/>
              <a:gd name="connsiteX12" fmla="*/ 4977612 w 5182760"/>
              <a:gd name="connsiteY12" fmla="*/ 2261363 h 2284935"/>
              <a:gd name="connsiteX13" fmla="*/ 5159093 w 5182760"/>
              <a:gd name="connsiteY13" fmla="*/ 2079787 h 2284935"/>
              <a:gd name="connsiteX14" fmla="*/ 5159093 w 5182760"/>
              <a:gd name="connsiteY14" fmla="*/ 205148 h 2284935"/>
              <a:gd name="connsiteX15" fmla="*/ 4977612 w 5182760"/>
              <a:gd name="connsiteY15" fmla="*/ 23667 h 2284935"/>
              <a:gd name="connsiteX16" fmla="*/ 205243 w 5182760"/>
              <a:gd name="connsiteY16" fmla="*/ 23478 h 2284935"/>
              <a:gd name="connsiteX17" fmla="*/ 23573 w 5182760"/>
              <a:gd name="connsiteY17" fmla="*/ 204959 h 2284935"/>
              <a:gd name="connsiteX18" fmla="*/ 23573 w 5182760"/>
              <a:gd name="connsiteY18" fmla="*/ 2079693 h 2284935"/>
              <a:gd name="connsiteX19" fmla="*/ 205243 w 5182760"/>
              <a:gd name="connsiteY19" fmla="*/ 2261269 h 2284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182760" h="2284935">
                <a:moveTo>
                  <a:pt x="4987363" y="2284936"/>
                </a:moveTo>
                <a:lnTo>
                  <a:pt x="195492" y="2284841"/>
                </a:lnTo>
                <a:lnTo>
                  <a:pt x="0" y="2089538"/>
                </a:lnTo>
                <a:lnTo>
                  <a:pt x="0" y="195303"/>
                </a:lnTo>
                <a:lnTo>
                  <a:pt x="3503" y="191800"/>
                </a:lnTo>
                <a:lnTo>
                  <a:pt x="195492" y="0"/>
                </a:lnTo>
                <a:lnTo>
                  <a:pt x="4987363" y="95"/>
                </a:lnTo>
                <a:lnTo>
                  <a:pt x="5182760" y="195397"/>
                </a:lnTo>
                <a:lnTo>
                  <a:pt x="5182760" y="2089538"/>
                </a:lnTo>
                <a:lnTo>
                  <a:pt x="5179258" y="2093041"/>
                </a:lnTo>
                <a:lnTo>
                  <a:pt x="4987363" y="2284936"/>
                </a:lnTo>
                <a:close/>
                <a:moveTo>
                  <a:pt x="205243" y="2261269"/>
                </a:moveTo>
                <a:lnTo>
                  <a:pt x="4977612" y="2261363"/>
                </a:lnTo>
                <a:lnTo>
                  <a:pt x="5159093" y="2079787"/>
                </a:lnTo>
                <a:lnTo>
                  <a:pt x="5159093" y="205148"/>
                </a:lnTo>
                <a:lnTo>
                  <a:pt x="4977612" y="23667"/>
                </a:lnTo>
                <a:lnTo>
                  <a:pt x="205243" y="23478"/>
                </a:lnTo>
                <a:lnTo>
                  <a:pt x="23573" y="204959"/>
                </a:lnTo>
                <a:lnTo>
                  <a:pt x="23573" y="2079693"/>
                </a:lnTo>
                <a:lnTo>
                  <a:pt x="205243" y="2261269"/>
                </a:lnTo>
                <a:close/>
              </a:path>
            </a:pathLst>
          </a:custGeom>
          <a:solidFill>
            <a:schemeClr val="bg1"/>
          </a:solidFill>
          <a:ln w="945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922145" y="1696720"/>
            <a:ext cx="2934970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国家疫苗研发创新平台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3" name="组合 202"/>
          <p:cNvGrpSpPr/>
          <p:nvPr>
            <p:custDataLst>
              <p:tags r:id="rId7"/>
            </p:custDataLst>
          </p:nvPr>
        </p:nvGrpSpPr>
        <p:grpSpPr>
          <a:xfrm rot="0">
            <a:off x="6614160" y="1635760"/>
            <a:ext cx="5577840" cy="4735195"/>
            <a:chOff x="2186" y="3335"/>
            <a:chExt cx="14828" cy="12832"/>
          </a:xfrm>
        </p:grpSpPr>
        <p:pic>
          <p:nvPicPr>
            <p:cNvPr id="204" name="图片 203" descr="border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2186" y="3335"/>
              <a:ext cx="14828" cy="12833"/>
            </a:xfrm>
            <a:prstGeom prst="rect">
              <a:avLst/>
            </a:prstGeom>
          </p:spPr>
        </p:pic>
        <p:pic>
          <p:nvPicPr>
            <p:cNvPr id="205" name="图片 204" descr="F:/素材图片2/xiezuo20241118-175214.jpgxiezuo20241118-17521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 cstate="email"/>
            <a:srcRect l="5428" t="4256" r="5428" b="33155"/>
            <a:stretch>
              <a:fillRect/>
            </a:stretch>
          </p:blipFill>
          <p:spPr>
            <a:xfrm>
              <a:off x="2530" y="4046"/>
              <a:ext cx="7303" cy="1141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30" h="6609">
                  <a:moveTo>
                    <a:pt x="135" y="0"/>
                  </a:moveTo>
                  <a:lnTo>
                    <a:pt x="4095" y="0"/>
                  </a:lnTo>
                  <a:cubicBezTo>
                    <a:pt x="4170" y="0"/>
                    <a:pt x="4230" y="60"/>
                    <a:pt x="4230" y="135"/>
                  </a:cubicBezTo>
                  <a:lnTo>
                    <a:pt x="4217" y="3229"/>
                  </a:lnTo>
                  <a:cubicBezTo>
                    <a:pt x="4190" y="3244"/>
                    <a:pt x="3862" y="3148"/>
                    <a:pt x="3798" y="3470"/>
                  </a:cubicBezTo>
                  <a:cubicBezTo>
                    <a:pt x="3775" y="3712"/>
                    <a:pt x="4028" y="3869"/>
                    <a:pt x="4220" y="3989"/>
                  </a:cubicBezTo>
                  <a:lnTo>
                    <a:pt x="4230" y="6473"/>
                  </a:lnTo>
                  <a:cubicBezTo>
                    <a:pt x="4230" y="6548"/>
                    <a:pt x="4181" y="6615"/>
                    <a:pt x="4095" y="6608"/>
                  </a:cubicBezTo>
                  <a:lnTo>
                    <a:pt x="135" y="6608"/>
                  </a:lnTo>
                  <a:cubicBezTo>
                    <a:pt x="60" y="6608"/>
                    <a:pt x="0" y="6548"/>
                    <a:pt x="0" y="6473"/>
                  </a:cubicBezTo>
                  <a:lnTo>
                    <a:pt x="0" y="135"/>
                  </a:lnTo>
                  <a:cubicBezTo>
                    <a:pt x="0" y="60"/>
                    <a:pt x="60" y="0"/>
                    <a:pt x="135" y="0"/>
                  </a:cubicBezTo>
                  <a:close/>
                </a:path>
              </a:pathLst>
            </a:cu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56788" y="587264"/>
            <a:ext cx="11684767" cy="3268266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 flipV="1">
            <a:off x="253616" y="3057733"/>
            <a:ext cx="11684767" cy="3621704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10600030101010101" charset="-122"/>
              <a:ea typeface="思源黑体 CN Normal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708586"/>
            <a:ext cx="6858000" cy="1227517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4">
            <a:alphaModFix amt="7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586" y="1182"/>
            <a:ext cx="12250083" cy="6858000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 flipH="1" flipV="1">
            <a:off x="250443" y="1401701"/>
            <a:ext cx="11331956" cy="4136782"/>
          </a:xfrm>
          <a:prstGeom prst="rect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40000"/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31986" t="-395862" r="-122015" b="-196598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-25000" noProof="0" dirty="0">
              <a:ln>
                <a:noFill/>
              </a:ln>
              <a:solidFill>
                <a:srgbClr val="FFFDEA"/>
              </a:solidFill>
              <a:effectLst/>
              <a:uLnTx/>
              <a:uFillTx/>
              <a:latin typeface="思源黑体" panose="02010600030101010101" charset="-122"/>
              <a:ea typeface="思源黑体" panose="02010600030101010101" charset="-122"/>
              <a:cs typeface="+mn-cs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630867" y="313831"/>
            <a:ext cx="9827079" cy="708025"/>
            <a:chOff x="944" y="663"/>
            <a:chExt cx="14799" cy="1115"/>
          </a:xfrm>
        </p:grpSpPr>
        <p:sp>
          <p:nvSpPr>
            <p:cNvPr id="72" name="文本框 71"/>
            <p:cNvSpPr txBox="1"/>
            <p:nvPr/>
          </p:nvSpPr>
          <p:spPr>
            <a:xfrm>
              <a:off x="944" y="663"/>
              <a:ext cx="1823" cy="1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dist">
                <a:defRPr sz="240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defRPr>
              </a:lvl1pPr>
            </a:lstStyle>
            <a:p>
              <a:r>
                <a:rPr lang="en-US" altLang="zh-CN" sz="4000" dirty="0"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2026</a:t>
              </a:r>
              <a:endParaRPr lang="zh-CN" altLang="en-US" sz="4000" dirty="0"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952" y="921"/>
              <a:ext cx="0" cy="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3034" y="784"/>
              <a:ext cx="12709" cy="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zh-CN" sz="1600" cap="all" dirty="0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GLOBAL 'ONE HEALTH' HAINAN DEMONSTRATION PROJECT:</a:t>
              </a:r>
              <a:endParaRPr lang="en-US" altLang="zh-CN" sz="16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  <a:p>
              <a:pPr algn="just"/>
              <a:r>
                <a:rPr lang="en-US" altLang="zh-CN" sz="1400" cap="all" dirty="0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Investigation on Current Status and Training of Seed Talents in the Health Sector</a:t>
              </a:r>
              <a:endParaRPr lang="en-US" altLang="zh-CN" sz="1100" cap="all" dirty="0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525653" y="5738545"/>
            <a:ext cx="3109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阿里巴巴普惠体 M" panose="00020600040101010101" pitchFamily="18" charset="-122"/>
              </a:rPr>
              <a:t>海南省疾病预防控制局</a:t>
            </a:r>
            <a:endParaRPr lang="zh-CN" altLang="en-US" sz="2000" dirty="0">
              <a:solidFill>
                <a:schemeClr val="bg1"/>
              </a:solidFill>
              <a:latin typeface="站酷酷黑" panose="02010600030101010101" pitchFamily="2" charset="-122"/>
              <a:ea typeface="站酷酷黑" panose="02010600030101010101" pitchFamily="2" charset="-122"/>
              <a:cs typeface="阿里巴巴普惠体 M" panose="00020600040101010101" pitchFamily="18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5186609" y="6024271"/>
            <a:ext cx="173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pc="-2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2026</a:t>
            </a:r>
            <a:r>
              <a:rPr lang="zh-CN" altLang="en-US" spc="-2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年</a:t>
            </a:r>
            <a:r>
              <a:rPr lang="en-US" altLang="zh-CN" spc="-2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4</a:t>
            </a:r>
            <a:r>
              <a:rPr lang="zh-CN" altLang="en-US" spc="-20" dirty="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月</a:t>
            </a:r>
            <a:endParaRPr lang="zh-CN" altLang="en-US" spc="-20" dirty="0">
              <a:solidFill>
                <a:schemeClr val="bg1"/>
              </a:solidFill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10115" y="3405797"/>
            <a:ext cx="62564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感谢倾听！祝大家身体健康！</a:t>
            </a:r>
            <a:endParaRPr lang="zh-CN" altLang="en-US" sz="3600" b="1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4445" y="-2666998"/>
            <a:ext cx="6858000" cy="1219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55" y="2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pic>
        <p:nvPicPr>
          <p:cNvPr id="83" name="图片 8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12977" y="368300"/>
            <a:ext cx="11766048" cy="3146684"/>
          </a:xfrm>
          <a:prstGeom prst="rect">
            <a:avLst/>
          </a:prstGeom>
          <a:ln>
            <a:noFill/>
          </a:ln>
        </p:spPr>
      </p:pic>
      <p:sp>
        <p:nvSpPr>
          <p:cNvPr id="84" name="矩形 83"/>
          <p:cNvSpPr/>
          <p:nvPr/>
        </p:nvSpPr>
        <p:spPr>
          <a:xfrm flipV="1">
            <a:off x="212976" y="3214932"/>
            <a:ext cx="11766047" cy="3274768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思源黑体 CN Light" panose="02010600030101010101" charset="-122"/>
              <a:ea typeface="思源黑体 CN Normal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020623" y="2420442"/>
            <a:ext cx="2033641" cy="3579356"/>
            <a:chOff x="7204899" y="1518879"/>
            <a:chExt cx="2033641" cy="3579356"/>
          </a:xfrm>
        </p:grpSpPr>
        <p:grpSp>
          <p:nvGrpSpPr>
            <p:cNvPr id="9" name="组合 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11" name="任意多边形: 形状 10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7EC49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7EC49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</p:grpSp>
        <p:sp>
          <p:nvSpPr>
            <p:cNvPr id="10" name="任意多边形: 形状 9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356322" y="2420442"/>
            <a:ext cx="2033641" cy="3579356"/>
            <a:chOff x="7204899" y="1518879"/>
            <a:chExt cx="2033641" cy="3579356"/>
          </a:xfrm>
        </p:grpSpPr>
        <p:grpSp>
          <p:nvGrpSpPr>
            <p:cNvPr id="14" name="组合 13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16" name="任意多边形: 形状 15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5B8D8C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  <p:sp>
            <p:nvSpPr>
              <p:cNvPr id="17" name="任意多边形: 形状 16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5B8D8C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</p:grpSp>
        <p:sp>
          <p:nvSpPr>
            <p:cNvPr id="15" name="任意多边形: 形状 14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493667" y="2420442"/>
            <a:ext cx="2033641" cy="3579356"/>
            <a:chOff x="7204899" y="1518879"/>
            <a:chExt cx="2033641" cy="3579356"/>
          </a:xfrm>
        </p:grpSpPr>
        <p:grpSp>
          <p:nvGrpSpPr>
            <p:cNvPr id="19" name="组合 1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21" name="任意多边形: 形状 20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1883AF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  <p:sp>
            <p:nvSpPr>
              <p:cNvPr id="22" name="任意多边形: 形状 21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1883AF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</p:grpSp>
        <p:sp>
          <p:nvSpPr>
            <p:cNvPr id="20" name="任意多边形: 形状 19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5150690" y="1354045"/>
            <a:ext cx="1880643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6600" b="1" kern="0" dirty="0">
                <a:ln w="6350">
                  <a:noFill/>
                </a:ln>
                <a:gradFill>
                  <a:gsLst>
                    <a:gs pos="0">
                      <a:schemeClr val="accent4">
                        <a:lumMod val="75000"/>
                      </a:schemeClr>
                    </a:gs>
                    <a:gs pos="69000">
                      <a:schemeClr val="accent2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阿里巴巴普惠体" panose="00020600040101010101" pitchFamily="18" charset="-122"/>
              </a:rPr>
              <a:t>目录</a:t>
            </a:r>
            <a:endParaRPr lang="en-US" altLang="zh-CN" sz="6600" b="1" kern="0" dirty="0">
              <a:ln w="6350">
                <a:noFill/>
              </a:ln>
              <a:gradFill>
                <a:gsLst>
                  <a:gs pos="0">
                    <a:schemeClr val="accent4">
                      <a:lumMod val="75000"/>
                    </a:schemeClr>
                  </a:gs>
                  <a:gs pos="69000">
                    <a:schemeClr val="accent2">
                      <a:lumMod val="50000"/>
                    </a:scheme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阿里巴巴普惠体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683121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28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318855" y="3680172"/>
            <a:ext cx="1455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疫情预警</a:t>
            </a:r>
            <a:endParaRPr lang="en-US" altLang="zh-CN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了解登革热</a:t>
            </a:r>
            <a:endParaRPr lang="zh-CN" altLang="en-US" sz="2000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362962" y="3708691"/>
            <a:ext cx="1988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认清症状</a:t>
            </a:r>
            <a:r>
              <a:rPr lang="en-US" altLang="zh-CN"/>
              <a:t> </a:t>
            </a:r>
            <a:endParaRPr lang="en-US" altLang="zh-CN"/>
          </a:p>
          <a:p>
            <a:r>
              <a:rPr lang="zh-CN" altLang="en-US"/>
              <a:t>重症警示</a:t>
            </a:r>
            <a:br>
              <a:rPr lang="zh-CN" altLang="en-US"/>
            </a:br>
            <a:r>
              <a:rPr lang="zh-CN" altLang="en-US"/>
              <a:t>如何判断自己是否得了登革热</a:t>
            </a:r>
            <a:r>
              <a:rPr lang="en-US" altLang="zh-CN"/>
              <a:t>?</a:t>
            </a:r>
            <a:endParaRPr lang="zh-CN" altLang="en-US" dirty="0"/>
          </a:p>
        </p:txBody>
      </p:sp>
      <p:sp>
        <p:nvSpPr>
          <p:cNvPr id="38" name="AutoShape 13"/>
          <p:cNvSpPr/>
          <p:nvPr/>
        </p:nvSpPr>
        <p:spPr>
          <a:xfrm>
            <a:off x="3094007" y="3903421"/>
            <a:ext cx="6950826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defRPr/>
            </a:pP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字体管家青葱" panose="00020600040101010101" pitchFamily="18" charset="-122"/>
              <a:ea typeface="字体管家青葱" panose="00020600040101010101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020198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28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9175102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defRPr>
            </a:lvl1pPr>
          </a:lstStyle>
          <a:p>
            <a:r>
              <a:rPr lang="en-US" altLang="zh-CN" b="1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8534763" y="3680172"/>
            <a:ext cx="20411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科学防控</a:t>
            </a:r>
            <a:r>
              <a:rPr lang="en-US" altLang="zh-CN"/>
              <a:t> </a:t>
            </a:r>
            <a:endParaRPr lang="en-US" altLang="zh-CN"/>
          </a:p>
          <a:p>
            <a:r>
              <a:rPr lang="zh-CN" altLang="en-US"/>
              <a:t>全民行动</a:t>
            </a:r>
            <a:br>
              <a:rPr lang="zh-CN" altLang="en-US"/>
            </a:br>
            <a:r>
              <a:rPr lang="zh-CN" altLang="en-US"/>
              <a:t>如何应对登革热</a:t>
            </a:r>
            <a:r>
              <a:rPr lang="en-US" altLang="zh-CN"/>
              <a:t>?</a:t>
            </a:r>
            <a:endParaRPr lang="zh-CN" altLang="en-US" dirty="0"/>
          </a:p>
        </p:txBody>
      </p:sp>
      <p:sp>
        <p:nvSpPr>
          <p:cNvPr id="48" name="AutoShape 8"/>
          <p:cNvSpPr/>
          <p:nvPr/>
        </p:nvSpPr>
        <p:spPr>
          <a:xfrm>
            <a:off x="5456175" y="3854931"/>
            <a:ext cx="1512341" cy="136458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defRPr/>
            </a:pPr>
            <a:endParaRPr lang="en-US" sz="1600" dirty="0">
              <a:solidFill>
                <a:schemeClr val="bg1"/>
              </a:solidFill>
              <a:latin typeface="字体管家青葱" panose="00020600040101010101" pitchFamily="18" charset="-122"/>
              <a:ea typeface="字体管家青葱" panose="00020600040101010101" pitchFamily="18" charset="-122"/>
            </a:endParaRPr>
          </a:p>
        </p:txBody>
      </p:sp>
      <p:sp>
        <p:nvSpPr>
          <p:cNvPr id="62" name="AutoShape 8"/>
          <p:cNvSpPr/>
          <p:nvPr/>
        </p:nvSpPr>
        <p:spPr>
          <a:xfrm>
            <a:off x="7668826" y="3998231"/>
            <a:ext cx="1512341" cy="136458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5000"/>
              </a:lnSpc>
              <a:defRPr/>
            </a:pPr>
            <a:endParaRPr lang="zh-CN" altLang="en-US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体管家青葱" panose="00020600040101010101" pitchFamily="18" charset="-122"/>
              <a:ea typeface="字体管家青葱" panose="00020600040101010101" pitchFamily="18" charset="-122"/>
              <a:sym typeface="Noto Sans SC" panose="020B0200000000000000" charset="-122"/>
            </a:endParaRPr>
          </a:p>
        </p:txBody>
      </p:sp>
      <p:sp>
        <p:nvSpPr>
          <p:cNvPr id="76" name="矩形 75"/>
          <p:cNvSpPr/>
          <p:nvPr/>
        </p:nvSpPr>
        <p:spPr>
          <a:xfrm rot="5400000" flipH="1">
            <a:off x="-2830081" y="3187106"/>
            <a:ext cx="36408" cy="667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10600030101010101" pitchFamily="34" charset="-122"/>
            </a:endParaRPr>
          </a:p>
        </p:txBody>
      </p:sp>
      <p:cxnSp>
        <p:nvCxnSpPr>
          <p:cNvPr id="77" name="直接连接符 76"/>
          <p:cNvCxnSpPr/>
          <p:nvPr/>
        </p:nvCxnSpPr>
        <p:spPr>
          <a:xfrm>
            <a:off x="8716025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矩形 77"/>
          <p:cNvSpPr/>
          <p:nvPr/>
        </p:nvSpPr>
        <p:spPr>
          <a:xfrm rot="5400000" flipH="1">
            <a:off x="-5059065" y="3187106"/>
            <a:ext cx="36408" cy="667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10600030101010101" pitchFamily="34" charset="-122"/>
            </a:endParaRPr>
          </a:p>
        </p:txBody>
      </p:sp>
      <p:cxnSp>
        <p:nvCxnSpPr>
          <p:cNvPr id="79" name="直接连接符 78"/>
          <p:cNvCxnSpPr/>
          <p:nvPr/>
        </p:nvCxnSpPr>
        <p:spPr>
          <a:xfrm>
            <a:off x="5561121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>
            <a:off x="2224044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732032" y="1578329"/>
            <a:ext cx="3008482" cy="1015663"/>
            <a:chOff x="5550017" y="1650712"/>
            <a:chExt cx="3008482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550017" y="1650712"/>
              <a:ext cx="14294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anose="02010601030101010101" pitchFamily="2" charset="-122"/>
                  <a:ea typeface="汉标高清毛笔" panose="02010601030101010101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 dirty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01</a:t>
              </a:r>
              <a:endParaRPr kumimoji="0" lang="zh-CN" altLang="en-US" sz="6000" b="1" i="1" u="none" strike="noStrike" kern="0" cap="none" spc="0" normalizeH="0" baseline="0" noProof="0" dirty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5158500" y="2237066"/>
            <a:ext cx="7109700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786739" y="2942113"/>
            <a:ext cx="5827236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anose="02010601030101010101" pitchFamily="2" charset="-122"/>
                <a:ea typeface="汉标高清毛笔" panose="02010601030101010101" pitchFamily="2" charset="-122"/>
              </a:defRPr>
            </a:lvl1pPr>
          </a:lstStyle>
          <a:p>
            <a:pPr>
              <a:defRPr/>
            </a:pPr>
            <a:r>
              <a:rPr lang="zh-CN" altLang="en-US" sz="4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思源黑体 CN Medium" panose="020B0600000000000000" pitchFamily="34" charset="-122"/>
              </a:rPr>
              <a:t>疫情预警：了解登革热</a:t>
            </a:r>
            <a:endParaRPr lang="zh-CN" altLang="en-US" sz="4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思源黑体 CN Medium" panose="020B0600000000000000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221" y="-1786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3513137" cy="738999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305724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什么是登革热？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1670" y="2686873"/>
            <a:ext cx="10887314" cy="1211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登革热（俗称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断骨热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）是由</a:t>
            </a:r>
            <a:r>
              <a:rPr lang="en-US" altLang="zh-CN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型登革病毒引起、经媒介伊蚊叮咬传播的急性传染病，为我国乙类传染病之一，它发病急、传播快，位列</a:t>
            </a:r>
            <a:r>
              <a:rPr lang="en-US" altLang="zh-CN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WHO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公布的</a:t>
            </a:r>
            <a:r>
              <a:rPr lang="en-US" altLang="zh-CN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2019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年全球健康十大威胁中。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在我国主要流行于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海南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、广东、广西等地。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8174" y="4777126"/>
            <a:ext cx="7922502" cy="1980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buClrTx/>
              <a:buSzTx/>
            </a:pPr>
            <a:r>
              <a:rPr lang="en-US" altLang="zh-CN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广泛流行于热带和亚热带的城市、半城市化地区。据世界卫生组织数据，登革热在东南亚等100多个地区常年流行。仅2025年1-7月，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全球报告登革热病例超400万例，死亡病例超3000例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，境外疫情严峻。海南省曾发生过三次登革热大流行，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累计发病61万例，死亡475例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。近年来，输入性病例时有发生。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38174" y="2343151"/>
            <a:ext cx="10902156" cy="1555080"/>
          </a:xfrm>
          <a:prstGeom prst="rect">
            <a:avLst/>
          </a:prstGeom>
          <a:noFill/>
          <a:ln w="12700">
            <a:solidFill>
              <a:srgbClr val="FFFDEA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566713" y="2075355"/>
            <a:ext cx="1899333" cy="591911"/>
            <a:chOff x="4766273" y="1614587"/>
            <a:chExt cx="867906" cy="997876"/>
          </a:xfrm>
        </p:grpSpPr>
        <p:sp>
          <p:nvSpPr>
            <p:cNvPr id="14" name="任意多边形: 形状 13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737241" y="2073901"/>
            <a:ext cx="16209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  <a:endParaRPr lang="zh-CN" altLang="zh-CN" sz="28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846" y="4631613"/>
            <a:ext cx="2852973" cy="1924933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651669" y="4442504"/>
            <a:ext cx="10887315" cy="2303153"/>
          </a:xfrm>
          <a:prstGeom prst="rect">
            <a:avLst/>
          </a:prstGeom>
          <a:noFill/>
          <a:ln w="12700">
            <a:solidFill>
              <a:srgbClr val="FFFDEA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566713" y="4185215"/>
            <a:ext cx="3053443" cy="591911"/>
            <a:chOff x="4766273" y="1614587"/>
            <a:chExt cx="867906" cy="997876"/>
          </a:xfrm>
        </p:grpSpPr>
        <p:sp>
          <p:nvSpPr>
            <p:cNvPr id="18" name="任意多边形: 形状 17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653015" y="4207412"/>
            <a:ext cx="279961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流行情况与历史</a:t>
            </a:r>
            <a:endParaRPr lang="zh-CN" altLang="zh-CN" sz="2800" b="1" dirty="0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-40317"/>
            <a:ext cx="12201024" cy="6858000"/>
          </a:xfrm>
          <a:prstGeom prst="rect">
            <a:avLst/>
          </a:prstGeom>
        </p:spPr>
      </p:pic>
      <p:sp>
        <p:nvSpPr>
          <p:cNvPr id="56" name="文本框 55"/>
          <p:cNvSpPr txBox="1"/>
          <p:nvPr/>
        </p:nvSpPr>
        <p:spPr>
          <a:xfrm>
            <a:off x="930017" y="1303895"/>
            <a:ext cx="346761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海南疫情高发原因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3" y="-41499"/>
            <a:ext cx="12192000" cy="69028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2640759" cy="8136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182614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传播元凶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 descr="屏幕截图 2026-03-18 191942"/>
          <p:cNvPicPr>
            <a:picLocks noChangeAspect="1"/>
          </p:cNvPicPr>
          <p:nvPr/>
        </p:nvPicPr>
        <p:blipFill>
          <a:blip r:embed="rId5"/>
          <a:srcRect t="1597"/>
          <a:stretch>
            <a:fillRect/>
          </a:stretch>
        </p:blipFill>
        <p:spPr>
          <a:xfrm>
            <a:off x="7395064" y="3818074"/>
            <a:ext cx="3362177" cy="24631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6"/>
          <p:cNvSpPr txBox="1"/>
          <p:nvPr/>
        </p:nvSpPr>
        <p:spPr>
          <a:xfrm>
            <a:off x="10078669" y="3255766"/>
            <a:ext cx="1121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埃及伊蚊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515447" y="6317091"/>
            <a:ext cx="1121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伊蚊幼虫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284036" y="1575824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花蚊子</a:t>
            </a:r>
            <a:r>
              <a:rPr lang="en-US" altLang="zh-CN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zh-CN" altLang="en-US" sz="3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任意形状 14"/>
          <p:cNvSpPr/>
          <p:nvPr/>
        </p:nvSpPr>
        <p:spPr>
          <a:xfrm rot="10181876" flipV="1">
            <a:off x="2811257" y="1453150"/>
            <a:ext cx="1665431" cy="397948"/>
          </a:xfrm>
          <a:custGeom>
            <a:avLst/>
            <a:gdLst>
              <a:gd name="connsiteX0" fmla="*/ 0 w 1748589"/>
              <a:gd name="connsiteY0" fmla="*/ 625643 h 625643"/>
              <a:gd name="connsiteX1" fmla="*/ 545431 w 1748589"/>
              <a:gd name="connsiteY1" fmla="*/ 0 h 625643"/>
              <a:gd name="connsiteX2" fmla="*/ 1748589 w 1748589"/>
              <a:gd name="connsiteY2" fmla="*/ 0 h 62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8589" h="625643">
                <a:moveTo>
                  <a:pt x="0" y="625643"/>
                </a:moveTo>
                <a:lnTo>
                  <a:pt x="545431" y="0"/>
                </a:lnTo>
                <a:lnTo>
                  <a:pt x="1748589" y="0"/>
                </a:lnTo>
              </a:path>
            </a:pathLst>
          </a:custGeom>
          <a:noFill/>
          <a:ln w="47625">
            <a:solidFill>
              <a:srgbClr val="7EC49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841664" y="2912314"/>
            <a:ext cx="4370466" cy="282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在海南，传播登革热的主要是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白纹伊蚊、埃及伊蚊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，俗称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花蚊子、花斑蚊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，身上有黑白花纹，辨识度高；多出没于清晨、傍晚；喜在清水中产卵，就近滋生和叮咬。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446187" y="2409895"/>
            <a:ext cx="4943475" cy="3789074"/>
            <a:chOff x="3375026" y="2284413"/>
            <a:chExt cx="5437187" cy="2298700"/>
          </a:xfrm>
          <a:solidFill>
            <a:schemeClr val="bg1"/>
          </a:solidFill>
        </p:grpSpPr>
        <p:sp>
          <p:nvSpPr>
            <p:cNvPr id="17" name="Freeform 26"/>
            <p:cNvSpPr>
              <a:spLocks noEditPoints="1"/>
            </p:cNvSpPr>
            <p:nvPr/>
          </p:nvSpPr>
          <p:spPr bwMode="auto">
            <a:xfrm>
              <a:off x="3468688" y="2373313"/>
              <a:ext cx="5249863" cy="2116138"/>
            </a:xfrm>
            <a:custGeom>
              <a:avLst/>
              <a:gdLst>
                <a:gd name="T0" fmla="*/ 3307 w 3307"/>
                <a:gd name="T1" fmla="*/ 1333 h 1333"/>
                <a:gd name="T2" fmla="*/ 0 w 3307"/>
                <a:gd name="T3" fmla="*/ 1333 h 1333"/>
                <a:gd name="T4" fmla="*/ 0 w 3307"/>
                <a:gd name="T5" fmla="*/ 0 h 1333"/>
                <a:gd name="T6" fmla="*/ 3307 w 3307"/>
                <a:gd name="T7" fmla="*/ 0 h 1333"/>
                <a:gd name="T8" fmla="*/ 3307 w 3307"/>
                <a:gd name="T9" fmla="*/ 1333 h 1333"/>
                <a:gd name="T10" fmla="*/ 22 w 3307"/>
                <a:gd name="T11" fmla="*/ 1311 h 1333"/>
                <a:gd name="T12" fmla="*/ 3286 w 3307"/>
                <a:gd name="T13" fmla="*/ 1311 h 1333"/>
                <a:gd name="T14" fmla="*/ 3286 w 3307"/>
                <a:gd name="T15" fmla="*/ 21 h 1333"/>
                <a:gd name="T16" fmla="*/ 22 w 3307"/>
                <a:gd name="T17" fmla="*/ 21 h 1333"/>
                <a:gd name="T18" fmla="*/ 22 w 3307"/>
                <a:gd name="T19" fmla="*/ 1311 h 1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07" h="1333">
                  <a:moveTo>
                    <a:pt x="3307" y="1333"/>
                  </a:moveTo>
                  <a:lnTo>
                    <a:pt x="0" y="1333"/>
                  </a:lnTo>
                  <a:lnTo>
                    <a:pt x="0" y="0"/>
                  </a:lnTo>
                  <a:lnTo>
                    <a:pt x="3307" y="0"/>
                  </a:lnTo>
                  <a:lnTo>
                    <a:pt x="3307" y="1333"/>
                  </a:lnTo>
                  <a:close/>
                  <a:moveTo>
                    <a:pt x="22" y="1311"/>
                  </a:moveTo>
                  <a:lnTo>
                    <a:pt x="3286" y="1311"/>
                  </a:lnTo>
                  <a:lnTo>
                    <a:pt x="3286" y="21"/>
                  </a:lnTo>
                  <a:lnTo>
                    <a:pt x="22" y="21"/>
                  </a:lnTo>
                  <a:lnTo>
                    <a:pt x="22" y="1311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7"/>
            <p:cNvSpPr/>
            <p:nvPr/>
          </p:nvSpPr>
          <p:spPr bwMode="auto">
            <a:xfrm>
              <a:off x="3567113" y="4352925"/>
              <a:ext cx="38100" cy="38100"/>
            </a:xfrm>
            <a:custGeom>
              <a:avLst/>
              <a:gdLst>
                <a:gd name="T0" fmla="*/ 24 w 24"/>
                <a:gd name="T1" fmla="*/ 24 h 24"/>
                <a:gd name="T2" fmla="*/ 0 w 24"/>
                <a:gd name="T3" fmla="*/ 24 h 24"/>
                <a:gd name="T4" fmla="*/ 0 w 24"/>
                <a:gd name="T5" fmla="*/ 0 h 24"/>
                <a:gd name="T6" fmla="*/ 16 w 24"/>
                <a:gd name="T7" fmla="*/ 0 h 24"/>
                <a:gd name="T8" fmla="*/ 16 w 24"/>
                <a:gd name="T9" fmla="*/ 8 h 24"/>
                <a:gd name="T10" fmla="*/ 24 w 24"/>
                <a:gd name="T11" fmla="*/ 8 h 24"/>
                <a:gd name="T12" fmla="*/ 24 w 24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0" y="24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24" y="8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8"/>
            <p:cNvSpPr>
              <a:spLocks noEditPoints="1"/>
            </p:cNvSpPr>
            <p:nvPr/>
          </p:nvSpPr>
          <p:spPr bwMode="auto">
            <a:xfrm>
              <a:off x="3567113" y="2565400"/>
              <a:ext cx="25400" cy="1731963"/>
            </a:xfrm>
            <a:custGeom>
              <a:avLst/>
              <a:gdLst>
                <a:gd name="T0" fmla="*/ 0 w 16"/>
                <a:gd name="T1" fmla="*/ 1091 h 1091"/>
                <a:gd name="T2" fmla="*/ 16 w 16"/>
                <a:gd name="T3" fmla="*/ 1059 h 1091"/>
                <a:gd name="T4" fmla="*/ 16 w 16"/>
                <a:gd name="T5" fmla="*/ 1027 h 1091"/>
                <a:gd name="T6" fmla="*/ 0 w 16"/>
                <a:gd name="T7" fmla="*/ 992 h 1091"/>
                <a:gd name="T8" fmla="*/ 16 w 16"/>
                <a:gd name="T9" fmla="*/ 1027 h 1091"/>
                <a:gd name="T10" fmla="*/ 0 w 16"/>
                <a:gd name="T11" fmla="*/ 960 h 1091"/>
                <a:gd name="T12" fmla="*/ 16 w 16"/>
                <a:gd name="T13" fmla="*/ 927 h 1091"/>
                <a:gd name="T14" fmla="*/ 16 w 16"/>
                <a:gd name="T15" fmla="*/ 893 h 1091"/>
                <a:gd name="T16" fmla="*/ 0 w 16"/>
                <a:gd name="T17" fmla="*/ 860 h 1091"/>
                <a:gd name="T18" fmla="*/ 16 w 16"/>
                <a:gd name="T19" fmla="*/ 893 h 1091"/>
                <a:gd name="T20" fmla="*/ 0 w 16"/>
                <a:gd name="T21" fmla="*/ 828 h 1091"/>
                <a:gd name="T22" fmla="*/ 16 w 16"/>
                <a:gd name="T23" fmla="*/ 793 h 1091"/>
                <a:gd name="T24" fmla="*/ 16 w 16"/>
                <a:gd name="T25" fmla="*/ 761 h 1091"/>
                <a:gd name="T26" fmla="*/ 0 w 16"/>
                <a:gd name="T27" fmla="*/ 729 h 1091"/>
                <a:gd name="T28" fmla="*/ 16 w 16"/>
                <a:gd name="T29" fmla="*/ 761 h 1091"/>
                <a:gd name="T30" fmla="*/ 0 w 16"/>
                <a:gd name="T31" fmla="*/ 694 h 1091"/>
                <a:gd name="T32" fmla="*/ 16 w 16"/>
                <a:gd name="T33" fmla="*/ 662 h 1091"/>
                <a:gd name="T34" fmla="*/ 16 w 16"/>
                <a:gd name="T35" fmla="*/ 630 h 1091"/>
                <a:gd name="T36" fmla="*/ 0 w 16"/>
                <a:gd name="T37" fmla="*/ 595 h 1091"/>
                <a:gd name="T38" fmla="*/ 16 w 16"/>
                <a:gd name="T39" fmla="*/ 630 h 1091"/>
                <a:gd name="T40" fmla="*/ 0 w 16"/>
                <a:gd name="T41" fmla="*/ 563 h 1091"/>
                <a:gd name="T42" fmla="*/ 16 w 16"/>
                <a:gd name="T43" fmla="*/ 531 h 1091"/>
                <a:gd name="T44" fmla="*/ 16 w 16"/>
                <a:gd name="T45" fmla="*/ 496 h 1091"/>
                <a:gd name="T46" fmla="*/ 0 w 16"/>
                <a:gd name="T47" fmla="*/ 464 h 1091"/>
                <a:gd name="T48" fmla="*/ 16 w 16"/>
                <a:gd name="T49" fmla="*/ 496 h 1091"/>
                <a:gd name="T50" fmla="*/ 0 w 16"/>
                <a:gd name="T51" fmla="*/ 431 h 1091"/>
                <a:gd name="T52" fmla="*/ 16 w 16"/>
                <a:gd name="T53" fmla="*/ 397 h 1091"/>
                <a:gd name="T54" fmla="*/ 16 w 16"/>
                <a:gd name="T55" fmla="*/ 364 h 1091"/>
                <a:gd name="T56" fmla="*/ 0 w 16"/>
                <a:gd name="T57" fmla="*/ 332 h 1091"/>
                <a:gd name="T58" fmla="*/ 16 w 16"/>
                <a:gd name="T59" fmla="*/ 364 h 1091"/>
                <a:gd name="T60" fmla="*/ 0 w 16"/>
                <a:gd name="T61" fmla="*/ 297 h 1091"/>
                <a:gd name="T62" fmla="*/ 16 w 16"/>
                <a:gd name="T63" fmla="*/ 265 h 1091"/>
                <a:gd name="T64" fmla="*/ 16 w 16"/>
                <a:gd name="T65" fmla="*/ 233 h 1091"/>
                <a:gd name="T66" fmla="*/ 0 w 16"/>
                <a:gd name="T67" fmla="*/ 198 h 1091"/>
                <a:gd name="T68" fmla="*/ 16 w 16"/>
                <a:gd name="T69" fmla="*/ 233 h 1091"/>
                <a:gd name="T70" fmla="*/ 0 w 16"/>
                <a:gd name="T71" fmla="*/ 166 h 1091"/>
                <a:gd name="T72" fmla="*/ 16 w 16"/>
                <a:gd name="T73" fmla="*/ 134 h 1091"/>
                <a:gd name="T74" fmla="*/ 16 w 16"/>
                <a:gd name="T75" fmla="*/ 99 h 1091"/>
                <a:gd name="T76" fmla="*/ 0 w 16"/>
                <a:gd name="T77" fmla="*/ 67 h 1091"/>
                <a:gd name="T78" fmla="*/ 16 w 16"/>
                <a:gd name="T79" fmla="*/ 99 h 1091"/>
                <a:gd name="T80" fmla="*/ 0 w 16"/>
                <a:gd name="T81" fmla="*/ 35 h 1091"/>
                <a:gd name="T82" fmla="*/ 16 w 16"/>
                <a:gd name="T83" fmla="*/ 0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" h="1091">
                  <a:moveTo>
                    <a:pt x="16" y="1091"/>
                  </a:moveTo>
                  <a:lnTo>
                    <a:pt x="0" y="1091"/>
                  </a:lnTo>
                  <a:lnTo>
                    <a:pt x="0" y="1059"/>
                  </a:lnTo>
                  <a:lnTo>
                    <a:pt x="16" y="1059"/>
                  </a:lnTo>
                  <a:lnTo>
                    <a:pt x="16" y="1091"/>
                  </a:lnTo>
                  <a:close/>
                  <a:moveTo>
                    <a:pt x="16" y="1027"/>
                  </a:moveTo>
                  <a:lnTo>
                    <a:pt x="0" y="1027"/>
                  </a:lnTo>
                  <a:lnTo>
                    <a:pt x="0" y="992"/>
                  </a:lnTo>
                  <a:lnTo>
                    <a:pt x="16" y="992"/>
                  </a:lnTo>
                  <a:lnTo>
                    <a:pt x="16" y="1027"/>
                  </a:lnTo>
                  <a:close/>
                  <a:moveTo>
                    <a:pt x="16" y="960"/>
                  </a:moveTo>
                  <a:lnTo>
                    <a:pt x="0" y="960"/>
                  </a:lnTo>
                  <a:lnTo>
                    <a:pt x="0" y="927"/>
                  </a:lnTo>
                  <a:lnTo>
                    <a:pt x="16" y="927"/>
                  </a:lnTo>
                  <a:lnTo>
                    <a:pt x="16" y="960"/>
                  </a:lnTo>
                  <a:close/>
                  <a:moveTo>
                    <a:pt x="16" y="893"/>
                  </a:moveTo>
                  <a:lnTo>
                    <a:pt x="0" y="893"/>
                  </a:lnTo>
                  <a:lnTo>
                    <a:pt x="0" y="860"/>
                  </a:lnTo>
                  <a:lnTo>
                    <a:pt x="16" y="860"/>
                  </a:lnTo>
                  <a:lnTo>
                    <a:pt x="16" y="893"/>
                  </a:lnTo>
                  <a:close/>
                  <a:moveTo>
                    <a:pt x="16" y="828"/>
                  </a:moveTo>
                  <a:lnTo>
                    <a:pt x="0" y="828"/>
                  </a:lnTo>
                  <a:lnTo>
                    <a:pt x="0" y="793"/>
                  </a:lnTo>
                  <a:lnTo>
                    <a:pt x="16" y="793"/>
                  </a:lnTo>
                  <a:lnTo>
                    <a:pt x="16" y="828"/>
                  </a:lnTo>
                  <a:close/>
                  <a:moveTo>
                    <a:pt x="16" y="761"/>
                  </a:moveTo>
                  <a:lnTo>
                    <a:pt x="0" y="761"/>
                  </a:lnTo>
                  <a:lnTo>
                    <a:pt x="0" y="729"/>
                  </a:lnTo>
                  <a:lnTo>
                    <a:pt x="16" y="729"/>
                  </a:lnTo>
                  <a:lnTo>
                    <a:pt x="16" y="761"/>
                  </a:lnTo>
                  <a:close/>
                  <a:moveTo>
                    <a:pt x="16" y="694"/>
                  </a:moveTo>
                  <a:lnTo>
                    <a:pt x="0" y="694"/>
                  </a:lnTo>
                  <a:lnTo>
                    <a:pt x="0" y="662"/>
                  </a:lnTo>
                  <a:lnTo>
                    <a:pt x="16" y="662"/>
                  </a:lnTo>
                  <a:lnTo>
                    <a:pt x="16" y="694"/>
                  </a:lnTo>
                  <a:close/>
                  <a:moveTo>
                    <a:pt x="16" y="630"/>
                  </a:moveTo>
                  <a:lnTo>
                    <a:pt x="0" y="630"/>
                  </a:lnTo>
                  <a:lnTo>
                    <a:pt x="0" y="595"/>
                  </a:lnTo>
                  <a:lnTo>
                    <a:pt x="16" y="595"/>
                  </a:lnTo>
                  <a:lnTo>
                    <a:pt x="16" y="630"/>
                  </a:lnTo>
                  <a:close/>
                  <a:moveTo>
                    <a:pt x="16" y="563"/>
                  </a:moveTo>
                  <a:lnTo>
                    <a:pt x="0" y="563"/>
                  </a:lnTo>
                  <a:lnTo>
                    <a:pt x="0" y="531"/>
                  </a:lnTo>
                  <a:lnTo>
                    <a:pt x="16" y="531"/>
                  </a:lnTo>
                  <a:lnTo>
                    <a:pt x="16" y="563"/>
                  </a:lnTo>
                  <a:close/>
                  <a:moveTo>
                    <a:pt x="16" y="496"/>
                  </a:moveTo>
                  <a:lnTo>
                    <a:pt x="0" y="496"/>
                  </a:lnTo>
                  <a:lnTo>
                    <a:pt x="0" y="464"/>
                  </a:lnTo>
                  <a:lnTo>
                    <a:pt x="16" y="464"/>
                  </a:lnTo>
                  <a:lnTo>
                    <a:pt x="16" y="496"/>
                  </a:lnTo>
                  <a:close/>
                  <a:moveTo>
                    <a:pt x="16" y="431"/>
                  </a:moveTo>
                  <a:lnTo>
                    <a:pt x="0" y="431"/>
                  </a:lnTo>
                  <a:lnTo>
                    <a:pt x="0" y="397"/>
                  </a:lnTo>
                  <a:lnTo>
                    <a:pt x="16" y="397"/>
                  </a:lnTo>
                  <a:lnTo>
                    <a:pt x="16" y="431"/>
                  </a:lnTo>
                  <a:close/>
                  <a:moveTo>
                    <a:pt x="16" y="364"/>
                  </a:moveTo>
                  <a:lnTo>
                    <a:pt x="0" y="364"/>
                  </a:lnTo>
                  <a:lnTo>
                    <a:pt x="0" y="332"/>
                  </a:lnTo>
                  <a:lnTo>
                    <a:pt x="16" y="332"/>
                  </a:lnTo>
                  <a:lnTo>
                    <a:pt x="16" y="364"/>
                  </a:lnTo>
                  <a:close/>
                  <a:moveTo>
                    <a:pt x="16" y="297"/>
                  </a:moveTo>
                  <a:lnTo>
                    <a:pt x="0" y="297"/>
                  </a:lnTo>
                  <a:lnTo>
                    <a:pt x="0" y="265"/>
                  </a:lnTo>
                  <a:lnTo>
                    <a:pt x="16" y="265"/>
                  </a:lnTo>
                  <a:lnTo>
                    <a:pt x="16" y="297"/>
                  </a:lnTo>
                  <a:close/>
                  <a:moveTo>
                    <a:pt x="16" y="233"/>
                  </a:moveTo>
                  <a:lnTo>
                    <a:pt x="0" y="233"/>
                  </a:lnTo>
                  <a:lnTo>
                    <a:pt x="0" y="198"/>
                  </a:lnTo>
                  <a:lnTo>
                    <a:pt x="16" y="198"/>
                  </a:lnTo>
                  <a:lnTo>
                    <a:pt x="16" y="233"/>
                  </a:lnTo>
                  <a:close/>
                  <a:moveTo>
                    <a:pt x="16" y="166"/>
                  </a:moveTo>
                  <a:lnTo>
                    <a:pt x="0" y="166"/>
                  </a:lnTo>
                  <a:lnTo>
                    <a:pt x="0" y="134"/>
                  </a:lnTo>
                  <a:lnTo>
                    <a:pt x="16" y="134"/>
                  </a:lnTo>
                  <a:lnTo>
                    <a:pt x="16" y="166"/>
                  </a:lnTo>
                  <a:close/>
                  <a:moveTo>
                    <a:pt x="16" y="99"/>
                  </a:moveTo>
                  <a:lnTo>
                    <a:pt x="0" y="99"/>
                  </a:lnTo>
                  <a:lnTo>
                    <a:pt x="0" y="67"/>
                  </a:lnTo>
                  <a:lnTo>
                    <a:pt x="16" y="67"/>
                  </a:lnTo>
                  <a:lnTo>
                    <a:pt x="16" y="99"/>
                  </a:lnTo>
                  <a:close/>
                  <a:moveTo>
                    <a:pt x="16" y="35"/>
                  </a:moveTo>
                  <a:lnTo>
                    <a:pt x="0" y="35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6" y="3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" name="Freeform 29"/>
            <p:cNvSpPr/>
            <p:nvPr/>
          </p:nvSpPr>
          <p:spPr bwMode="auto">
            <a:xfrm>
              <a:off x="3567113" y="2474913"/>
              <a:ext cx="38100" cy="39688"/>
            </a:xfrm>
            <a:custGeom>
              <a:avLst/>
              <a:gdLst>
                <a:gd name="T0" fmla="*/ 16 w 24"/>
                <a:gd name="T1" fmla="*/ 25 h 25"/>
                <a:gd name="T2" fmla="*/ 0 w 24"/>
                <a:gd name="T3" fmla="*/ 25 h 25"/>
                <a:gd name="T4" fmla="*/ 0 w 24"/>
                <a:gd name="T5" fmla="*/ 0 h 25"/>
                <a:gd name="T6" fmla="*/ 24 w 24"/>
                <a:gd name="T7" fmla="*/ 0 h 25"/>
                <a:gd name="T8" fmla="*/ 24 w 24"/>
                <a:gd name="T9" fmla="*/ 16 h 25"/>
                <a:gd name="T10" fmla="*/ 16 w 24"/>
                <a:gd name="T11" fmla="*/ 16 h 25"/>
                <a:gd name="T12" fmla="*/ 16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16" y="25"/>
                  </a:moveTo>
                  <a:lnTo>
                    <a:pt x="0" y="25"/>
                  </a:lnTo>
                  <a:lnTo>
                    <a:pt x="0" y="0"/>
                  </a:lnTo>
                  <a:lnTo>
                    <a:pt x="24" y="0"/>
                  </a:lnTo>
                  <a:lnTo>
                    <a:pt x="24" y="16"/>
                  </a:lnTo>
                  <a:lnTo>
                    <a:pt x="16" y="16"/>
                  </a:lnTo>
                  <a:lnTo>
                    <a:pt x="16" y="2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" name="Freeform 30"/>
            <p:cNvSpPr>
              <a:spLocks noEditPoints="1"/>
            </p:cNvSpPr>
            <p:nvPr/>
          </p:nvSpPr>
          <p:spPr bwMode="auto">
            <a:xfrm>
              <a:off x="3659188" y="2474913"/>
              <a:ext cx="4868863" cy="25400"/>
            </a:xfrm>
            <a:custGeom>
              <a:avLst/>
              <a:gdLst>
                <a:gd name="T0" fmla="*/ 3067 w 3067"/>
                <a:gd name="T1" fmla="*/ 0 h 16"/>
                <a:gd name="T2" fmla="*/ 2971 w 3067"/>
                <a:gd name="T3" fmla="*/ 0 h 16"/>
                <a:gd name="T4" fmla="*/ 2907 w 3067"/>
                <a:gd name="T5" fmla="*/ 16 h 16"/>
                <a:gd name="T6" fmla="*/ 2875 w 3067"/>
                <a:gd name="T7" fmla="*/ 16 h 16"/>
                <a:gd name="T8" fmla="*/ 2875 w 3067"/>
                <a:gd name="T9" fmla="*/ 16 h 16"/>
                <a:gd name="T10" fmla="*/ 2811 w 3067"/>
                <a:gd name="T11" fmla="*/ 0 h 16"/>
                <a:gd name="T12" fmla="*/ 2712 w 3067"/>
                <a:gd name="T13" fmla="*/ 0 h 16"/>
                <a:gd name="T14" fmla="*/ 2648 w 3067"/>
                <a:gd name="T15" fmla="*/ 16 h 16"/>
                <a:gd name="T16" fmla="*/ 2616 w 3067"/>
                <a:gd name="T17" fmla="*/ 16 h 16"/>
                <a:gd name="T18" fmla="*/ 2616 w 3067"/>
                <a:gd name="T19" fmla="*/ 16 h 16"/>
                <a:gd name="T20" fmla="*/ 2551 w 3067"/>
                <a:gd name="T21" fmla="*/ 0 h 16"/>
                <a:gd name="T22" fmla="*/ 2455 w 3067"/>
                <a:gd name="T23" fmla="*/ 0 h 16"/>
                <a:gd name="T24" fmla="*/ 2389 w 3067"/>
                <a:gd name="T25" fmla="*/ 16 h 16"/>
                <a:gd name="T26" fmla="*/ 2356 w 3067"/>
                <a:gd name="T27" fmla="*/ 16 h 16"/>
                <a:gd name="T28" fmla="*/ 2356 w 3067"/>
                <a:gd name="T29" fmla="*/ 16 h 16"/>
                <a:gd name="T30" fmla="*/ 2292 w 3067"/>
                <a:gd name="T31" fmla="*/ 0 h 16"/>
                <a:gd name="T32" fmla="*/ 2196 w 3067"/>
                <a:gd name="T33" fmla="*/ 0 h 16"/>
                <a:gd name="T34" fmla="*/ 2132 w 3067"/>
                <a:gd name="T35" fmla="*/ 16 h 16"/>
                <a:gd name="T36" fmla="*/ 2100 w 3067"/>
                <a:gd name="T37" fmla="*/ 16 h 16"/>
                <a:gd name="T38" fmla="*/ 2100 w 3067"/>
                <a:gd name="T39" fmla="*/ 16 h 16"/>
                <a:gd name="T40" fmla="*/ 2033 w 3067"/>
                <a:gd name="T41" fmla="*/ 0 h 16"/>
                <a:gd name="T42" fmla="*/ 1937 w 3067"/>
                <a:gd name="T43" fmla="*/ 0 h 16"/>
                <a:gd name="T44" fmla="*/ 1873 w 3067"/>
                <a:gd name="T45" fmla="*/ 16 h 16"/>
                <a:gd name="T46" fmla="*/ 1841 w 3067"/>
                <a:gd name="T47" fmla="*/ 16 h 16"/>
                <a:gd name="T48" fmla="*/ 1841 w 3067"/>
                <a:gd name="T49" fmla="*/ 16 h 16"/>
                <a:gd name="T50" fmla="*/ 1777 w 3067"/>
                <a:gd name="T51" fmla="*/ 0 h 16"/>
                <a:gd name="T52" fmla="*/ 1678 w 3067"/>
                <a:gd name="T53" fmla="*/ 0 h 16"/>
                <a:gd name="T54" fmla="*/ 1614 w 3067"/>
                <a:gd name="T55" fmla="*/ 16 h 16"/>
                <a:gd name="T56" fmla="*/ 1582 w 3067"/>
                <a:gd name="T57" fmla="*/ 16 h 16"/>
                <a:gd name="T58" fmla="*/ 1582 w 3067"/>
                <a:gd name="T59" fmla="*/ 16 h 16"/>
                <a:gd name="T60" fmla="*/ 1518 w 3067"/>
                <a:gd name="T61" fmla="*/ 0 h 16"/>
                <a:gd name="T62" fmla="*/ 1422 w 3067"/>
                <a:gd name="T63" fmla="*/ 0 h 16"/>
                <a:gd name="T64" fmla="*/ 1355 w 3067"/>
                <a:gd name="T65" fmla="*/ 16 h 16"/>
                <a:gd name="T66" fmla="*/ 1323 w 3067"/>
                <a:gd name="T67" fmla="*/ 16 h 16"/>
                <a:gd name="T68" fmla="*/ 1323 w 3067"/>
                <a:gd name="T69" fmla="*/ 16 h 16"/>
                <a:gd name="T70" fmla="*/ 1259 w 3067"/>
                <a:gd name="T71" fmla="*/ 0 h 16"/>
                <a:gd name="T72" fmla="*/ 1162 w 3067"/>
                <a:gd name="T73" fmla="*/ 0 h 16"/>
                <a:gd name="T74" fmla="*/ 1098 w 3067"/>
                <a:gd name="T75" fmla="*/ 16 h 16"/>
                <a:gd name="T76" fmla="*/ 1066 w 3067"/>
                <a:gd name="T77" fmla="*/ 16 h 16"/>
                <a:gd name="T78" fmla="*/ 1066 w 3067"/>
                <a:gd name="T79" fmla="*/ 16 h 16"/>
                <a:gd name="T80" fmla="*/ 999 w 3067"/>
                <a:gd name="T81" fmla="*/ 0 h 16"/>
                <a:gd name="T82" fmla="*/ 903 w 3067"/>
                <a:gd name="T83" fmla="*/ 0 h 16"/>
                <a:gd name="T84" fmla="*/ 839 w 3067"/>
                <a:gd name="T85" fmla="*/ 16 h 16"/>
                <a:gd name="T86" fmla="*/ 807 w 3067"/>
                <a:gd name="T87" fmla="*/ 16 h 16"/>
                <a:gd name="T88" fmla="*/ 807 w 3067"/>
                <a:gd name="T89" fmla="*/ 16 h 16"/>
                <a:gd name="T90" fmla="*/ 743 w 3067"/>
                <a:gd name="T91" fmla="*/ 0 h 16"/>
                <a:gd name="T92" fmla="*/ 644 w 3067"/>
                <a:gd name="T93" fmla="*/ 0 h 16"/>
                <a:gd name="T94" fmla="*/ 580 w 3067"/>
                <a:gd name="T95" fmla="*/ 16 h 16"/>
                <a:gd name="T96" fmla="*/ 548 w 3067"/>
                <a:gd name="T97" fmla="*/ 16 h 16"/>
                <a:gd name="T98" fmla="*/ 548 w 3067"/>
                <a:gd name="T99" fmla="*/ 16 h 16"/>
                <a:gd name="T100" fmla="*/ 484 w 3067"/>
                <a:gd name="T101" fmla="*/ 0 h 16"/>
                <a:gd name="T102" fmla="*/ 388 w 3067"/>
                <a:gd name="T103" fmla="*/ 0 h 16"/>
                <a:gd name="T104" fmla="*/ 321 w 3067"/>
                <a:gd name="T105" fmla="*/ 16 h 16"/>
                <a:gd name="T106" fmla="*/ 289 w 3067"/>
                <a:gd name="T107" fmla="*/ 16 h 16"/>
                <a:gd name="T108" fmla="*/ 289 w 3067"/>
                <a:gd name="T109" fmla="*/ 16 h 16"/>
                <a:gd name="T110" fmla="*/ 225 w 3067"/>
                <a:gd name="T111" fmla="*/ 0 h 16"/>
                <a:gd name="T112" fmla="*/ 129 w 3067"/>
                <a:gd name="T113" fmla="*/ 0 h 16"/>
                <a:gd name="T114" fmla="*/ 64 w 3067"/>
                <a:gd name="T115" fmla="*/ 16 h 16"/>
                <a:gd name="T116" fmla="*/ 32 w 3067"/>
                <a:gd name="T117" fmla="*/ 16 h 16"/>
                <a:gd name="T118" fmla="*/ 32 w 3067"/>
                <a:gd name="T11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67" h="16">
                  <a:moveTo>
                    <a:pt x="3067" y="16"/>
                  </a:moveTo>
                  <a:lnTo>
                    <a:pt x="3035" y="16"/>
                  </a:lnTo>
                  <a:lnTo>
                    <a:pt x="3035" y="0"/>
                  </a:lnTo>
                  <a:lnTo>
                    <a:pt x="3067" y="0"/>
                  </a:lnTo>
                  <a:lnTo>
                    <a:pt x="3067" y="16"/>
                  </a:lnTo>
                  <a:close/>
                  <a:moveTo>
                    <a:pt x="3003" y="16"/>
                  </a:moveTo>
                  <a:lnTo>
                    <a:pt x="2971" y="16"/>
                  </a:lnTo>
                  <a:lnTo>
                    <a:pt x="2971" y="0"/>
                  </a:lnTo>
                  <a:lnTo>
                    <a:pt x="3003" y="0"/>
                  </a:lnTo>
                  <a:lnTo>
                    <a:pt x="3003" y="16"/>
                  </a:lnTo>
                  <a:close/>
                  <a:moveTo>
                    <a:pt x="2939" y="16"/>
                  </a:moveTo>
                  <a:lnTo>
                    <a:pt x="2907" y="16"/>
                  </a:lnTo>
                  <a:lnTo>
                    <a:pt x="2907" y="0"/>
                  </a:lnTo>
                  <a:lnTo>
                    <a:pt x="2939" y="0"/>
                  </a:lnTo>
                  <a:lnTo>
                    <a:pt x="2939" y="16"/>
                  </a:lnTo>
                  <a:close/>
                  <a:moveTo>
                    <a:pt x="2875" y="16"/>
                  </a:moveTo>
                  <a:lnTo>
                    <a:pt x="2843" y="16"/>
                  </a:lnTo>
                  <a:lnTo>
                    <a:pt x="2843" y="0"/>
                  </a:lnTo>
                  <a:lnTo>
                    <a:pt x="2875" y="0"/>
                  </a:lnTo>
                  <a:lnTo>
                    <a:pt x="2875" y="16"/>
                  </a:lnTo>
                  <a:close/>
                  <a:moveTo>
                    <a:pt x="2811" y="16"/>
                  </a:moveTo>
                  <a:lnTo>
                    <a:pt x="2776" y="16"/>
                  </a:lnTo>
                  <a:lnTo>
                    <a:pt x="2776" y="0"/>
                  </a:lnTo>
                  <a:lnTo>
                    <a:pt x="2811" y="0"/>
                  </a:lnTo>
                  <a:lnTo>
                    <a:pt x="2811" y="16"/>
                  </a:lnTo>
                  <a:close/>
                  <a:moveTo>
                    <a:pt x="2744" y="16"/>
                  </a:moveTo>
                  <a:lnTo>
                    <a:pt x="2712" y="16"/>
                  </a:lnTo>
                  <a:lnTo>
                    <a:pt x="2712" y="0"/>
                  </a:lnTo>
                  <a:lnTo>
                    <a:pt x="2744" y="0"/>
                  </a:lnTo>
                  <a:lnTo>
                    <a:pt x="2744" y="16"/>
                  </a:lnTo>
                  <a:close/>
                  <a:moveTo>
                    <a:pt x="2680" y="16"/>
                  </a:moveTo>
                  <a:lnTo>
                    <a:pt x="2648" y="16"/>
                  </a:lnTo>
                  <a:lnTo>
                    <a:pt x="2648" y="0"/>
                  </a:lnTo>
                  <a:lnTo>
                    <a:pt x="2680" y="0"/>
                  </a:lnTo>
                  <a:lnTo>
                    <a:pt x="2680" y="16"/>
                  </a:lnTo>
                  <a:close/>
                  <a:moveTo>
                    <a:pt x="2616" y="16"/>
                  </a:moveTo>
                  <a:lnTo>
                    <a:pt x="2584" y="16"/>
                  </a:lnTo>
                  <a:lnTo>
                    <a:pt x="2584" y="0"/>
                  </a:lnTo>
                  <a:lnTo>
                    <a:pt x="2616" y="0"/>
                  </a:lnTo>
                  <a:lnTo>
                    <a:pt x="2616" y="16"/>
                  </a:lnTo>
                  <a:close/>
                  <a:moveTo>
                    <a:pt x="2551" y="16"/>
                  </a:moveTo>
                  <a:lnTo>
                    <a:pt x="2519" y="16"/>
                  </a:lnTo>
                  <a:lnTo>
                    <a:pt x="2519" y="0"/>
                  </a:lnTo>
                  <a:lnTo>
                    <a:pt x="2551" y="0"/>
                  </a:lnTo>
                  <a:lnTo>
                    <a:pt x="2551" y="16"/>
                  </a:lnTo>
                  <a:close/>
                  <a:moveTo>
                    <a:pt x="2487" y="16"/>
                  </a:moveTo>
                  <a:lnTo>
                    <a:pt x="2455" y="16"/>
                  </a:lnTo>
                  <a:lnTo>
                    <a:pt x="2455" y="0"/>
                  </a:lnTo>
                  <a:lnTo>
                    <a:pt x="2487" y="0"/>
                  </a:lnTo>
                  <a:lnTo>
                    <a:pt x="2487" y="16"/>
                  </a:lnTo>
                  <a:close/>
                  <a:moveTo>
                    <a:pt x="2421" y="16"/>
                  </a:moveTo>
                  <a:lnTo>
                    <a:pt x="2389" y="16"/>
                  </a:lnTo>
                  <a:lnTo>
                    <a:pt x="2389" y="0"/>
                  </a:lnTo>
                  <a:lnTo>
                    <a:pt x="2421" y="0"/>
                  </a:lnTo>
                  <a:lnTo>
                    <a:pt x="2421" y="16"/>
                  </a:lnTo>
                  <a:close/>
                  <a:moveTo>
                    <a:pt x="2356" y="16"/>
                  </a:moveTo>
                  <a:lnTo>
                    <a:pt x="2324" y="16"/>
                  </a:lnTo>
                  <a:lnTo>
                    <a:pt x="2324" y="0"/>
                  </a:lnTo>
                  <a:lnTo>
                    <a:pt x="2356" y="0"/>
                  </a:lnTo>
                  <a:lnTo>
                    <a:pt x="2356" y="16"/>
                  </a:lnTo>
                  <a:close/>
                  <a:moveTo>
                    <a:pt x="2292" y="16"/>
                  </a:moveTo>
                  <a:lnTo>
                    <a:pt x="2260" y="16"/>
                  </a:lnTo>
                  <a:lnTo>
                    <a:pt x="2260" y="0"/>
                  </a:lnTo>
                  <a:lnTo>
                    <a:pt x="2292" y="0"/>
                  </a:lnTo>
                  <a:lnTo>
                    <a:pt x="2292" y="16"/>
                  </a:lnTo>
                  <a:close/>
                  <a:moveTo>
                    <a:pt x="2228" y="16"/>
                  </a:moveTo>
                  <a:lnTo>
                    <a:pt x="2196" y="16"/>
                  </a:lnTo>
                  <a:lnTo>
                    <a:pt x="2196" y="0"/>
                  </a:lnTo>
                  <a:lnTo>
                    <a:pt x="2228" y="0"/>
                  </a:lnTo>
                  <a:lnTo>
                    <a:pt x="2228" y="16"/>
                  </a:lnTo>
                  <a:close/>
                  <a:moveTo>
                    <a:pt x="2164" y="16"/>
                  </a:moveTo>
                  <a:lnTo>
                    <a:pt x="2132" y="16"/>
                  </a:lnTo>
                  <a:lnTo>
                    <a:pt x="2132" y="0"/>
                  </a:lnTo>
                  <a:lnTo>
                    <a:pt x="2164" y="0"/>
                  </a:lnTo>
                  <a:lnTo>
                    <a:pt x="2164" y="16"/>
                  </a:lnTo>
                  <a:close/>
                  <a:moveTo>
                    <a:pt x="2100" y="16"/>
                  </a:moveTo>
                  <a:lnTo>
                    <a:pt x="2065" y="16"/>
                  </a:lnTo>
                  <a:lnTo>
                    <a:pt x="2065" y="0"/>
                  </a:lnTo>
                  <a:lnTo>
                    <a:pt x="2100" y="0"/>
                  </a:lnTo>
                  <a:lnTo>
                    <a:pt x="2100" y="16"/>
                  </a:lnTo>
                  <a:close/>
                  <a:moveTo>
                    <a:pt x="2033" y="16"/>
                  </a:moveTo>
                  <a:lnTo>
                    <a:pt x="2001" y="16"/>
                  </a:lnTo>
                  <a:lnTo>
                    <a:pt x="2001" y="0"/>
                  </a:lnTo>
                  <a:lnTo>
                    <a:pt x="2033" y="0"/>
                  </a:lnTo>
                  <a:lnTo>
                    <a:pt x="2033" y="16"/>
                  </a:lnTo>
                  <a:close/>
                  <a:moveTo>
                    <a:pt x="1969" y="16"/>
                  </a:moveTo>
                  <a:lnTo>
                    <a:pt x="1937" y="16"/>
                  </a:lnTo>
                  <a:lnTo>
                    <a:pt x="1937" y="0"/>
                  </a:lnTo>
                  <a:lnTo>
                    <a:pt x="1969" y="0"/>
                  </a:lnTo>
                  <a:lnTo>
                    <a:pt x="1969" y="16"/>
                  </a:lnTo>
                  <a:close/>
                  <a:moveTo>
                    <a:pt x="1905" y="16"/>
                  </a:moveTo>
                  <a:lnTo>
                    <a:pt x="1873" y="16"/>
                  </a:lnTo>
                  <a:lnTo>
                    <a:pt x="1873" y="0"/>
                  </a:lnTo>
                  <a:lnTo>
                    <a:pt x="1905" y="0"/>
                  </a:lnTo>
                  <a:lnTo>
                    <a:pt x="1905" y="16"/>
                  </a:lnTo>
                  <a:close/>
                  <a:moveTo>
                    <a:pt x="1841" y="16"/>
                  </a:moveTo>
                  <a:lnTo>
                    <a:pt x="1809" y="16"/>
                  </a:lnTo>
                  <a:lnTo>
                    <a:pt x="1809" y="0"/>
                  </a:lnTo>
                  <a:lnTo>
                    <a:pt x="1841" y="0"/>
                  </a:lnTo>
                  <a:lnTo>
                    <a:pt x="1841" y="16"/>
                  </a:lnTo>
                  <a:close/>
                  <a:moveTo>
                    <a:pt x="1777" y="16"/>
                  </a:moveTo>
                  <a:lnTo>
                    <a:pt x="1745" y="16"/>
                  </a:lnTo>
                  <a:lnTo>
                    <a:pt x="1745" y="0"/>
                  </a:lnTo>
                  <a:lnTo>
                    <a:pt x="1777" y="0"/>
                  </a:lnTo>
                  <a:lnTo>
                    <a:pt x="1777" y="16"/>
                  </a:lnTo>
                  <a:close/>
                  <a:moveTo>
                    <a:pt x="1710" y="16"/>
                  </a:moveTo>
                  <a:lnTo>
                    <a:pt x="1678" y="16"/>
                  </a:lnTo>
                  <a:lnTo>
                    <a:pt x="1678" y="0"/>
                  </a:lnTo>
                  <a:lnTo>
                    <a:pt x="1710" y="0"/>
                  </a:lnTo>
                  <a:lnTo>
                    <a:pt x="1710" y="16"/>
                  </a:lnTo>
                  <a:close/>
                  <a:moveTo>
                    <a:pt x="1646" y="16"/>
                  </a:moveTo>
                  <a:lnTo>
                    <a:pt x="1614" y="16"/>
                  </a:lnTo>
                  <a:lnTo>
                    <a:pt x="1614" y="0"/>
                  </a:lnTo>
                  <a:lnTo>
                    <a:pt x="1646" y="0"/>
                  </a:lnTo>
                  <a:lnTo>
                    <a:pt x="1646" y="16"/>
                  </a:lnTo>
                  <a:close/>
                  <a:moveTo>
                    <a:pt x="1582" y="16"/>
                  </a:moveTo>
                  <a:lnTo>
                    <a:pt x="1550" y="16"/>
                  </a:lnTo>
                  <a:lnTo>
                    <a:pt x="1550" y="0"/>
                  </a:lnTo>
                  <a:lnTo>
                    <a:pt x="1582" y="0"/>
                  </a:lnTo>
                  <a:lnTo>
                    <a:pt x="1582" y="16"/>
                  </a:lnTo>
                  <a:close/>
                  <a:moveTo>
                    <a:pt x="1518" y="16"/>
                  </a:moveTo>
                  <a:lnTo>
                    <a:pt x="1486" y="16"/>
                  </a:lnTo>
                  <a:lnTo>
                    <a:pt x="1486" y="0"/>
                  </a:lnTo>
                  <a:lnTo>
                    <a:pt x="1518" y="0"/>
                  </a:lnTo>
                  <a:lnTo>
                    <a:pt x="1518" y="16"/>
                  </a:lnTo>
                  <a:close/>
                  <a:moveTo>
                    <a:pt x="1454" y="16"/>
                  </a:moveTo>
                  <a:lnTo>
                    <a:pt x="1422" y="16"/>
                  </a:lnTo>
                  <a:lnTo>
                    <a:pt x="1422" y="0"/>
                  </a:lnTo>
                  <a:lnTo>
                    <a:pt x="1454" y="0"/>
                  </a:lnTo>
                  <a:lnTo>
                    <a:pt x="1454" y="16"/>
                  </a:lnTo>
                  <a:close/>
                  <a:moveTo>
                    <a:pt x="1389" y="16"/>
                  </a:moveTo>
                  <a:lnTo>
                    <a:pt x="1355" y="16"/>
                  </a:lnTo>
                  <a:lnTo>
                    <a:pt x="1355" y="0"/>
                  </a:lnTo>
                  <a:lnTo>
                    <a:pt x="1389" y="0"/>
                  </a:lnTo>
                  <a:lnTo>
                    <a:pt x="1389" y="16"/>
                  </a:lnTo>
                  <a:close/>
                  <a:moveTo>
                    <a:pt x="1323" y="16"/>
                  </a:moveTo>
                  <a:lnTo>
                    <a:pt x="1291" y="16"/>
                  </a:lnTo>
                  <a:lnTo>
                    <a:pt x="1291" y="0"/>
                  </a:lnTo>
                  <a:lnTo>
                    <a:pt x="1323" y="0"/>
                  </a:lnTo>
                  <a:lnTo>
                    <a:pt x="1323" y="16"/>
                  </a:lnTo>
                  <a:close/>
                  <a:moveTo>
                    <a:pt x="1259" y="16"/>
                  </a:moveTo>
                  <a:lnTo>
                    <a:pt x="1227" y="16"/>
                  </a:lnTo>
                  <a:lnTo>
                    <a:pt x="1227" y="0"/>
                  </a:lnTo>
                  <a:lnTo>
                    <a:pt x="1259" y="0"/>
                  </a:lnTo>
                  <a:lnTo>
                    <a:pt x="1259" y="16"/>
                  </a:lnTo>
                  <a:close/>
                  <a:moveTo>
                    <a:pt x="1194" y="16"/>
                  </a:moveTo>
                  <a:lnTo>
                    <a:pt x="1162" y="16"/>
                  </a:lnTo>
                  <a:lnTo>
                    <a:pt x="1162" y="0"/>
                  </a:lnTo>
                  <a:lnTo>
                    <a:pt x="1194" y="0"/>
                  </a:lnTo>
                  <a:lnTo>
                    <a:pt x="1194" y="16"/>
                  </a:lnTo>
                  <a:close/>
                  <a:moveTo>
                    <a:pt x="1130" y="16"/>
                  </a:moveTo>
                  <a:lnTo>
                    <a:pt x="1098" y="16"/>
                  </a:lnTo>
                  <a:lnTo>
                    <a:pt x="1098" y="0"/>
                  </a:lnTo>
                  <a:lnTo>
                    <a:pt x="1130" y="0"/>
                  </a:lnTo>
                  <a:lnTo>
                    <a:pt x="1130" y="16"/>
                  </a:lnTo>
                  <a:close/>
                  <a:moveTo>
                    <a:pt x="1066" y="16"/>
                  </a:moveTo>
                  <a:lnTo>
                    <a:pt x="1034" y="16"/>
                  </a:lnTo>
                  <a:lnTo>
                    <a:pt x="1034" y="0"/>
                  </a:lnTo>
                  <a:lnTo>
                    <a:pt x="1066" y="0"/>
                  </a:lnTo>
                  <a:lnTo>
                    <a:pt x="1066" y="16"/>
                  </a:lnTo>
                  <a:close/>
                  <a:moveTo>
                    <a:pt x="999" y="16"/>
                  </a:moveTo>
                  <a:lnTo>
                    <a:pt x="967" y="16"/>
                  </a:lnTo>
                  <a:lnTo>
                    <a:pt x="967" y="0"/>
                  </a:lnTo>
                  <a:lnTo>
                    <a:pt x="999" y="0"/>
                  </a:lnTo>
                  <a:lnTo>
                    <a:pt x="999" y="16"/>
                  </a:lnTo>
                  <a:close/>
                  <a:moveTo>
                    <a:pt x="935" y="16"/>
                  </a:moveTo>
                  <a:lnTo>
                    <a:pt x="903" y="16"/>
                  </a:lnTo>
                  <a:lnTo>
                    <a:pt x="903" y="0"/>
                  </a:lnTo>
                  <a:lnTo>
                    <a:pt x="935" y="0"/>
                  </a:lnTo>
                  <a:lnTo>
                    <a:pt x="935" y="16"/>
                  </a:lnTo>
                  <a:close/>
                  <a:moveTo>
                    <a:pt x="871" y="16"/>
                  </a:moveTo>
                  <a:lnTo>
                    <a:pt x="839" y="16"/>
                  </a:lnTo>
                  <a:lnTo>
                    <a:pt x="839" y="0"/>
                  </a:lnTo>
                  <a:lnTo>
                    <a:pt x="871" y="0"/>
                  </a:lnTo>
                  <a:lnTo>
                    <a:pt x="871" y="16"/>
                  </a:lnTo>
                  <a:close/>
                  <a:moveTo>
                    <a:pt x="807" y="16"/>
                  </a:moveTo>
                  <a:lnTo>
                    <a:pt x="775" y="16"/>
                  </a:lnTo>
                  <a:lnTo>
                    <a:pt x="775" y="0"/>
                  </a:lnTo>
                  <a:lnTo>
                    <a:pt x="807" y="0"/>
                  </a:lnTo>
                  <a:lnTo>
                    <a:pt x="807" y="16"/>
                  </a:lnTo>
                  <a:close/>
                  <a:moveTo>
                    <a:pt x="743" y="16"/>
                  </a:moveTo>
                  <a:lnTo>
                    <a:pt x="711" y="16"/>
                  </a:lnTo>
                  <a:lnTo>
                    <a:pt x="711" y="0"/>
                  </a:lnTo>
                  <a:lnTo>
                    <a:pt x="743" y="0"/>
                  </a:lnTo>
                  <a:lnTo>
                    <a:pt x="743" y="16"/>
                  </a:lnTo>
                  <a:close/>
                  <a:moveTo>
                    <a:pt x="676" y="16"/>
                  </a:moveTo>
                  <a:lnTo>
                    <a:pt x="644" y="16"/>
                  </a:lnTo>
                  <a:lnTo>
                    <a:pt x="644" y="0"/>
                  </a:lnTo>
                  <a:lnTo>
                    <a:pt x="676" y="0"/>
                  </a:lnTo>
                  <a:lnTo>
                    <a:pt x="676" y="16"/>
                  </a:lnTo>
                  <a:close/>
                  <a:moveTo>
                    <a:pt x="612" y="16"/>
                  </a:moveTo>
                  <a:lnTo>
                    <a:pt x="580" y="16"/>
                  </a:lnTo>
                  <a:lnTo>
                    <a:pt x="580" y="0"/>
                  </a:lnTo>
                  <a:lnTo>
                    <a:pt x="612" y="0"/>
                  </a:lnTo>
                  <a:lnTo>
                    <a:pt x="612" y="16"/>
                  </a:lnTo>
                  <a:close/>
                  <a:moveTo>
                    <a:pt x="548" y="16"/>
                  </a:moveTo>
                  <a:lnTo>
                    <a:pt x="516" y="16"/>
                  </a:lnTo>
                  <a:lnTo>
                    <a:pt x="516" y="0"/>
                  </a:lnTo>
                  <a:lnTo>
                    <a:pt x="548" y="0"/>
                  </a:lnTo>
                  <a:lnTo>
                    <a:pt x="548" y="16"/>
                  </a:lnTo>
                  <a:close/>
                  <a:moveTo>
                    <a:pt x="484" y="16"/>
                  </a:moveTo>
                  <a:lnTo>
                    <a:pt x="452" y="16"/>
                  </a:lnTo>
                  <a:lnTo>
                    <a:pt x="452" y="0"/>
                  </a:lnTo>
                  <a:lnTo>
                    <a:pt x="484" y="0"/>
                  </a:lnTo>
                  <a:lnTo>
                    <a:pt x="484" y="16"/>
                  </a:lnTo>
                  <a:close/>
                  <a:moveTo>
                    <a:pt x="420" y="16"/>
                  </a:moveTo>
                  <a:lnTo>
                    <a:pt x="388" y="16"/>
                  </a:lnTo>
                  <a:lnTo>
                    <a:pt x="388" y="0"/>
                  </a:lnTo>
                  <a:lnTo>
                    <a:pt x="420" y="0"/>
                  </a:lnTo>
                  <a:lnTo>
                    <a:pt x="420" y="16"/>
                  </a:lnTo>
                  <a:close/>
                  <a:moveTo>
                    <a:pt x="356" y="16"/>
                  </a:moveTo>
                  <a:lnTo>
                    <a:pt x="321" y="16"/>
                  </a:lnTo>
                  <a:lnTo>
                    <a:pt x="321" y="0"/>
                  </a:lnTo>
                  <a:lnTo>
                    <a:pt x="356" y="0"/>
                  </a:lnTo>
                  <a:lnTo>
                    <a:pt x="356" y="16"/>
                  </a:lnTo>
                  <a:close/>
                  <a:moveTo>
                    <a:pt x="289" y="16"/>
                  </a:moveTo>
                  <a:lnTo>
                    <a:pt x="257" y="16"/>
                  </a:lnTo>
                  <a:lnTo>
                    <a:pt x="257" y="0"/>
                  </a:lnTo>
                  <a:lnTo>
                    <a:pt x="289" y="0"/>
                  </a:lnTo>
                  <a:lnTo>
                    <a:pt x="289" y="16"/>
                  </a:lnTo>
                  <a:close/>
                  <a:moveTo>
                    <a:pt x="225" y="16"/>
                  </a:moveTo>
                  <a:lnTo>
                    <a:pt x="193" y="16"/>
                  </a:lnTo>
                  <a:lnTo>
                    <a:pt x="193" y="0"/>
                  </a:lnTo>
                  <a:lnTo>
                    <a:pt x="225" y="0"/>
                  </a:lnTo>
                  <a:lnTo>
                    <a:pt x="225" y="16"/>
                  </a:lnTo>
                  <a:close/>
                  <a:moveTo>
                    <a:pt x="161" y="16"/>
                  </a:moveTo>
                  <a:lnTo>
                    <a:pt x="129" y="16"/>
                  </a:lnTo>
                  <a:lnTo>
                    <a:pt x="129" y="0"/>
                  </a:lnTo>
                  <a:lnTo>
                    <a:pt x="161" y="0"/>
                  </a:lnTo>
                  <a:lnTo>
                    <a:pt x="161" y="16"/>
                  </a:lnTo>
                  <a:close/>
                  <a:moveTo>
                    <a:pt x="97" y="16"/>
                  </a:moveTo>
                  <a:lnTo>
                    <a:pt x="64" y="16"/>
                  </a:lnTo>
                  <a:lnTo>
                    <a:pt x="64" y="0"/>
                  </a:lnTo>
                  <a:lnTo>
                    <a:pt x="97" y="0"/>
                  </a:lnTo>
                  <a:lnTo>
                    <a:pt x="97" y="16"/>
                  </a:lnTo>
                  <a:close/>
                  <a:moveTo>
                    <a:pt x="32" y="16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32" y="0"/>
                  </a:lnTo>
                  <a:lnTo>
                    <a:pt x="32" y="16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31"/>
            <p:cNvSpPr/>
            <p:nvPr/>
          </p:nvSpPr>
          <p:spPr bwMode="auto">
            <a:xfrm>
              <a:off x="8578851" y="2474913"/>
              <a:ext cx="38100" cy="39688"/>
            </a:xfrm>
            <a:custGeom>
              <a:avLst/>
              <a:gdLst>
                <a:gd name="T0" fmla="*/ 24 w 24"/>
                <a:gd name="T1" fmla="*/ 25 h 25"/>
                <a:gd name="T2" fmla="*/ 8 w 24"/>
                <a:gd name="T3" fmla="*/ 25 h 25"/>
                <a:gd name="T4" fmla="*/ 8 w 24"/>
                <a:gd name="T5" fmla="*/ 16 h 25"/>
                <a:gd name="T6" fmla="*/ 0 w 24"/>
                <a:gd name="T7" fmla="*/ 16 h 25"/>
                <a:gd name="T8" fmla="*/ 0 w 24"/>
                <a:gd name="T9" fmla="*/ 0 h 25"/>
                <a:gd name="T10" fmla="*/ 24 w 24"/>
                <a:gd name="T11" fmla="*/ 0 h 25"/>
                <a:gd name="T12" fmla="*/ 24 w 24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5">
                  <a:moveTo>
                    <a:pt x="24" y="25"/>
                  </a:moveTo>
                  <a:lnTo>
                    <a:pt x="8" y="25"/>
                  </a:lnTo>
                  <a:lnTo>
                    <a:pt x="8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24" y="0"/>
                  </a:lnTo>
                  <a:lnTo>
                    <a:pt x="24" y="2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Freeform 32"/>
            <p:cNvSpPr>
              <a:spLocks noEditPoints="1"/>
            </p:cNvSpPr>
            <p:nvPr/>
          </p:nvSpPr>
          <p:spPr bwMode="auto">
            <a:xfrm>
              <a:off x="8591551" y="2565400"/>
              <a:ext cx="25400" cy="1731963"/>
            </a:xfrm>
            <a:custGeom>
              <a:avLst/>
              <a:gdLst>
                <a:gd name="T0" fmla="*/ 0 w 16"/>
                <a:gd name="T1" fmla="*/ 1091 h 1091"/>
                <a:gd name="T2" fmla="*/ 16 w 16"/>
                <a:gd name="T3" fmla="*/ 1059 h 1091"/>
                <a:gd name="T4" fmla="*/ 16 w 16"/>
                <a:gd name="T5" fmla="*/ 1027 h 1091"/>
                <a:gd name="T6" fmla="*/ 0 w 16"/>
                <a:gd name="T7" fmla="*/ 992 h 1091"/>
                <a:gd name="T8" fmla="*/ 16 w 16"/>
                <a:gd name="T9" fmla="*/ 1027 h 1091"/>
                <a:gd name="T10" fmla="*/ 0 w 16"/>
                <a:gd name="T11" fmla="*/ 960 h 1091"/>
                <a:gd name="T12" fmla="*/ 16 w 16"/>
                <a:gd name="T13" fmla="*/ 927 h 1091"/>
                <a:gd name="T14" fmla="*/ 16 w 16"/>
                <a:gd name="T15" fmla="*/ 893 h 1091"/>
                <a:gd name="T16" fmla="*/ 0 w 16"/>
                <a:gd name="T17" fmla="*/ 860 h 1091"/>
                <a:gd name="T18" fmla="*/ 16 w 16"/>
                <a:gd name="T19" fmla="*/ 893 h 1091"/>
                <a:gd name="T20" fmla="*/ 0 w 16"/>
                <a:gd name="T21" fmla="*/ 828 h 1091"/>
                <a:gd name="T22" fmla="*/ 16 w 16"/>
                <a:gd name="T23" fmla="*/ 793 h 1091"/>
                <a:gd name="T24" fmla="*/ 16 w 16"/>
                <a:gd name="T25" fmla="*/ 761 h 1091"/>
                <a:gd name="T26" fmla="*/ 0 w 16"/>
                <a:gd name="T27" fmla="*/ 729 h 1091"/>
                <a:gd name="T28" fmla="*/ 16 w 16"/>
                <a:gd name="T29" fmla="*/ 761 h 1091"/>
                <a:gd name="T30" fmla="*/ 0 w 16"/>
                <a:gd name="T31" fmla="*/ 694 h 1091"/>
                <a:gd name="T32" fmla="*/ 16 w 16"/>
                <a:gd name="T33" fmla="*/ 662 h 1091"/>
                <a:gd name="T34" fmla="*/ 16 w 16"/>
                <a:gd name="T35" fmla="*/ 630 h 1091"/>
                <a:gd name="T36" fmla="*/ 0 w 16"/>
                <a:gd name="T37" fmla="*/ 595 h 1091"/>
                <a:gd name="T38" fmla="*/ 16 w 16"/>
                <a:gd name="T39" fmla="*/ 630 h 1091"/>
                <a:gd name="T40" fmla="*/ 0 w 16"/>
                <a:gd name="T41" fmla="*/ 563 h 1091"/>
                <a:gd name="T42" fmla="*/ 16 w 16"/>
                <a:gd name="T43" fmla="*/ 531 h 1091"/>
                <a:gd name="T44" fmla="*/ 16 w 16"/>
                <a:gd name="T45" fmla="*/ 496 h 1091"/>
                <a:gd name="T46" fmla="*/ 0 w 16"/>
                <a:gd name="T47" fmla="*/ 464 h 1091"/>
                <a:gd name="T48" fmla="*/ 16 w 16"/>
                <a:gd name="T49" fmla="*/ 496 h 1091"/>
                <a:gd name="T50" fmla="*/ 0 w 16"/>
                <a:gd name="T51" fmla="*/ 431 h 1091"/>
                <a:gd name="T52" fmla="*/ 16 w 16"/>
                <a:gd name="T53" fmla="*/ 397 h 1091"/>
                <a:gd name="T54" fmla="*/ 16 w 16"/>
                <a:gd name="T55" fmla="*/ 364 h 1091"/>
                <a:gd name="T56" fmla="*/ 0 w 16"/>
                <a:gd name="T57" fmla="*/ 332 h 1091"/>
                <a:gd name="T58" fmla="*/ 16 w 16"/>
                <a:gd name="T59" fmla="*/ 364 h 1091"/>
                <a:gd name="T60" fmla="*/ 0 w 16"/>
                <a:gd name="T61" fmla="*/ 297 h 1091"/>
                <a:gd name="T62" fmla="*/ 16 w 16"/>
                <a:gd name="T63" fmla="*/ 265 h 1091"/>
                <a:gd name="T64" fmla="*/ 16 w 16"/>
                <a:gd name="T65" fmla="*/ 233 h 1091"/>
                <a:gd name="T66" fmla="*/ 0 w 16"/>
                <a:gd name="T67" fmla="*/ 198 h 1091"/>
                <a:gd name="T68" fmla="*/ 16 w 16"/>
                <a:gd name="T69" fmla="*/ 233 h 1091"/>
                <a:gd name="T70" fmla="*/ 0 w 16"/>
                <a:gd name="T71" fmla="*/ 166 h 1091"/>
                <a:gd name="T72" fmla="*/ 16 w 16"/>
                <a:gd name="T73" fmla="*/ 134 h 1091"/>
                <a:gd name="T74" fmla="*/ 16 w 16"/>
                <a:gd name="T75" fmla="*/ 99 h 1091"/>
                <a:gd name="T76" fmla="*/ 0 w 16"/>
                <a:gd name="T77" fmla="*/ 67 h 1091"/>
                <a:gd name="T78" fmla="*/ 16 w 16"/>
                <a:gd name="T79" fmla="*/ 99 h 1091"/>
                <a:gd name="T80" fmla="*/ 0 w 16"/>
                <a:gd name="T81" fmla="*/ 35 h 1091"/>
                <a:gd name="T82" fmla="*/ 16 w 16"/>
                <a:gd name="T83" fmla="*/ 0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" h="1091">
                  <a:moveTo>
                    <a:pt x="16" y="1091"/>
                  </a:moveTo>
                  <a:lnTo>
                    <a:pt x="0" y="1091"/>
                  </a:lnTo>
                  <a:lnTo>
                    <a:pt x="0" y="1059"/>
                  </a:lnTo>
                  <a:lnTo>
                    <a:pt x="16" y="1059"/>
                  </a:lnTo>
                  <a:lnTo>
                    <a:pt x="16" y="1091"/>
                  </a:lnTo>
                  <a:close/>
                  <a:moveTo>
                    <a:pt x="16" y="1027"/>
                  </a:moveTo>
                  <a:lnTo>
                    <a:pt x="0" y="1027"/>
                  </a:lnTo>
                  <a:lnTo>
                    <a:pt x="0" y="992"/>
                  </a:lnTo>
                  <a:lnTo>
                    <a:pt x="16" y="992"/>
                  </a:lnTo>
                  <a:lnTo>
                    <a:pt x="16" y="1027"/>
                  </a:lnTo>
                  <a:close/>
                  <a:moveTo>
                    <a:pt x="16" y="960"/>
                  </a:moveTo>
                  <a:lnTo>
                    <a:pt x="0" y="960"/>
                  </a:lnTo>
                  <a:lnTo>
                    <a:pt x="0" y="927"/>
                  </a:lnTo>
                  <a:lnTo>
                    <a:pt x="16" y="927"/>
                  </a:lnTo>
                  <a:lnTo>
                    <a:pt x="16" y="960"/>
                  </a:lnTo>
                  <a:close/>
                  <a:moveTo>
                    <a:pt x="16" y="893"/>
                  </a:moveTo>
                  <a:lnTo>
                    <a:pt x="0" y="893"/>
                  </a:lnTo>
                  <a:lnTo>
                    <a:pt x="0" y="860"/>
                  </a:lnTo>
                  <a:lnTo>
                    <a:pt x="16" y="860"/>
                  </a:lnTo>
                  <a:lnTo>
                    <a:pt x="16" y="893"/>
                  </a:lnTo>
                  <a:close/>
                  <a:moveTo>
                    <a:pt x="16" y="828"/>
                  </a:moveTo>
                  <a:lnTo>
                    <a:pt x="0" y="828"/>
                  </a:lnTo>
                  <a:lnTo>
                    <a:pt x="0" y="793"/>
                  </a:lnTo>
                  <a:lnTo>
                    <a:pt x="16" y="793"/>
                  </a:lnTo>
                  <a:lnTo>
                    <a:pt x="16" y="828"/>
                  </a:lnTo>
                  <a:close/>
                  <a:moveTo>
                    <a:pt x="16" y="761"/>
                  </a:moveTo>
                  <a:lnTo>
                    <a:pt x="0" y="761"/>
                  </a:lnTo>
                  <a:lnTo>
                    <a:pt x="0" y="729"/>
                  </a:lnTo>
                  <a:lnTo>
                    <a:pt x="16" y="729"/>
                  </a:lnTo>
                  <a:lnTo>
                    <a:pt x="16" y="761"/>
                  </a:lnTo>
                  <a:close/>
                  <a:moveTo>
                    <a:pt x="16" y="694"/>
                  </a:moveTo>
                  <a:lnTo>
                    <a:pt x="0" y="694"/>
                  </a:lnTo>
                  <a:lnTo>
                    <a:pt x="0" y="662"/>
                  </a:lnTo>
                  <a:lnTo>
                    <a:pt x="16" y="662"/>
                  </a:lnTo>
                  <a:lnTo>
                    <a:pt x="16" y="694"/>
                  </a:lnTo>
                  <a:close/>
                  <a:moveTo>
                    <a:pt x="16" y="630"/>
                  </a:moveTo>
                  <a:lnTo>
                    <a:pt x="0" y="630"/>
                  </a:lnTo>
                  <a:lnTo>
                    <a:pt x="0" y="595"/>
                  </a:lnTo>
                  <a:lnTo>
                    <a:pt x="16" y="595"/>
                  </a:lnTo>
                  <a:lnTo>
                    <a:pt x="16" y="630"/>
                  </a:lnTo>
                  <a:close/>
                  <a:moveTo>
                    <a:pt x="16" y="563"/>
                  </a:moveTo>
                  <a:lnTo>
                    <a:pt x="0" y="563"/>
                  </a:lnTo>
                  <a:lnTo>
                    <a:pt x="0" y="531"/>
                  </a:lnTo>
                  <a:lnTo>
                    <a:pt x="16" y="531"/>
                  </a:lnTo>
                  <a:lnTo>
                    <a:pt x="16" y="563"/>
                  </a:lnTo>
                  <a:close/>
                  <a:moveTo>
                    <a:pt x="16" y="496"/>
                  </a:moveTo>
                  <a:lnTo>
                    <a:pt x="0" y="496"/>
                  </a:lnTo>
                  <a:lnTo>
                    <a:pt x="0" y="464"/>
                  </a:lnTo>
                  <a:lnTo>
                    <a:pt x="16" y="464"/>
                  </a:lnTo>
                  <a:lnTo>
                    <a:pt x="16" y="496"/>
                  </a:lnTo>
                  <a:close/>
                  <a:moveTo>
                    <a:pt x="16" y="431"/>
                  </a:moveTo>
                  <a:lnTo>
                    <a:pt x="0" y="431"/>
                  </a:lnTo>
                  <a:lnTo>
                    <a:pt x="0" y="397"/>
                  </a:lnTo>
                  <a:lnTo>
                    <a:pt x="16" y="397"/>
                  </a:lnTo>
                  <a:lnTo>
                    <a:pt x="16" y="431"/>
                  </a:lnTo>
                  <a:close/>
                  <a:moveTo>
                    <a:pt x="16" y="364"/>
                  </a:moveTo>
                  <a:lnTo>
                    <a:pt x="0" y="364"/>
                  </a:lnTo>
                  <a:lnTo>
                    <a:pt x="0" y="332"/>
                  </a:lnTo>
                  <a:lnTo>
                    <a:pt x="16" y="332"/>
                  </a:lnTo>
                  <a:lnTo>
                    <a:pt x="16" y="364"/>
                  </a:lnTo>
                  <a:close/>
                  <a:moveTo>
                    <a:pt x="16" y="297"/>
                  </a:moveTo>
                  <a:lnTo>
                    <a:pt x="0" y="297"/>
                  </a:lnTo>
                  <a:lnTo>
                    <a:pt x="0" y="265"/>
                  </a:lnTo>
                  <a:lnTo>
                    <a:pt x="16" y="265"/>
                  </a:lnTo>
                  <a:lnTo>
                    <a:pt x="16" y="297"/>
                  </a:lnTo>
                  <a:close/>
                  <a:moveTo>
                    <a:pt x="16" y="233"/>
                  </a:moveTo>
                  <a:lnTo>
                    <a:pt x="0" y="233"/>
                  </a:lnTo>
                  <a:lnTo>
                    <a:pt x="0" y="198"/>
                  </a:lnTo>
                  <a:lnTo>
                    <a:pt x="16" y="198"/>
                  </a:lnTo>
                  <a:lnTo>
                    <a:pt x="16" y="233"/>
                  </a:lnTo>
                  <a:close/>
                  <a:moveTo>
                    <a:pt x="16" y="166"/>
                  </a:moveTo>
                  <a:lnTo>
                    <a:pt x="0" y="166"/>
                  </a:lnTo>
                  <a:lnTo>
                    <a:pt x="0" y="134"/>
                  </a:lnTo>
                  <a:lnTo>
                    <a:pt x="16" y="134"/>
                  </a:lnTo>
                  <a:lnTo>
                    <a:pt x="16" y="166"/>
                  </a:lnTo>
                  <a:close/>
                  <a:moveTo>
                    <a:pt x="16" y="99"/>
                  </a:moveTo>
                  <a:lnTo>
                    <a:pt x="0" y="99"/>
                  </a:lnTo>
                  <a:lnTo>
                    <a:pt x="0" y="67"/>
                  </a:lnTo>
                  <a:lnTo>
                    <a:pt x="16" y="67"/>
                  </a:lnTo>
                  <a:lnTo>
                    <a:pt x="16" y="99"/>
                  </a:lnTo>
                  <a:close/>
                  <a:moveTo>
                    <a:pt x="16" y="35"/>
                  </a:moveTo>
                  <a:lnTo>
                    <a:pt x="0" y="35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6" y="3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Freeform 33"/>
            <p:cNvSpPr/>
            <p:nvPr/>
          </p:nvSpPr>
          <p:spPr bwMode="auto">
            <a:xfrm>
              <a:off x="8578851" y="4352925"/>
              <a:ext cx="38100" cy="38100"/>
            </a:xfrm>
            <a:custGeom>
              <a:avLst/>
              <a:gdLst>
                <a:gd name="T0" fmla="*/ 24 w 24"/>
                <a:gd name="T1" fmla="*/ 24 h 24"/>
                <a:gd name="T2" fmla="*/ 0 w 24"/>
                <a:gd name="T3" fmla="*/ 24 h 24"/>
                <a:gd name="T4" fmla="*/ 0 w 24"/>
                <a:gd name="T5" fmla="*/ 8 h 24"/>
                <a:gd name="T6" fmla="*/ 8 w 24"/>
                <a:gd name="T7" fmla="*/ 8 h 24"/>
                <a:gd name="T8" fmla="*/ 8 w 24"/>
                <a:gd name="T9" fmla="*/ 0 h 24"/>
                <a:gd name="T10" fmla="*/ 24 w 24"/>
                <a:gd name="T11" fmla="*/ 0 h 24"/>
                <a:gd name="T12" fmla="*/ 24 w 24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0" y="24"/>
                  </a:lnTo>
                  <a:lnTo>
                    <a:pt x="0" y="8"/>
                  </a:lnTo>
                  <a:lnTo>
                    <a:pt x="8" y="8"/>
                  </a:lnTo>
                  <a:lnTo>
                    <a:pt x="8" y="0"/>
                  </a:lnTo>
                  <a:lnTo>
                    <a:pt x="24" y="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Freeform 34"/>
            <p:cNvSpPr>
              <a:spLocks noEditPoints="1"/>
            </p:cNvSpPr>
            <p:nvPr/>
          </p:nvSpPr>
          <p:spPr bwMode="auto">
            <a:xfrm>
              <a:off x="3659188" y="4365625"/>
              <a:ext cx="4868863" cy="25400"/>
            </a:xfrm>
            <a:custGeom>
              <a:avLst/>
              <a:gdLst>
                <a:gd name="T0" fmla="*/ 3067 w 3067"/>
                <a:gd name="T1" fmla="*/ 0 h 16"/>
                <a:gd name="T2" fmla="*/ 2971 w 3067"/>
                <a:gd name="T3" fmla="*/ 0 h 16"/>
                <a:gd name="T4" fmla="*/ 2907 w 3067"/>
                <a:gd name="T5" fmla="*/ 16 h 16"/>
                <a:gd name="T6" fmla="*/ 2875 w 3067"/>
                <a:gd name="T7" fmla="*/ 16 h 16"/>
                <a:gd name="T8" fmla="*/ 2875 w 3067"/>
                <a:gd name="T9" fmla="*/ 16 h 16"/>
                <a:gd name="T10" fmla="*/ 2811 w 3067"/>
                <a:gd name="T11" fmla="*/ 0 h 16"/>
                <a:gd name="T12" fmla="*/ 2712 w 3067"/>
                <a:gd name="T13" fmla="*/ 0 h 16"/>
                <a:gd name="T14" fmla="*/ 2648 w 3067"/>
                <a:gd name="T15" fmla="*/ 16 h 16"/>
                <a:gd name="T16" fmla="*/ 2616 w 3067"/>
                <a:gd name="T17" fmla="*/ 16 h 16"/>
                <a:gd name="T18" fmla="*/ 2616 w 3067"/>
                <a:gd name="T19" fmla="*/ 16 h 16"/>
                <a:gd name="T20" fmla="*/ 2551 w 3067"/>
                <a:gd name="T21" fmla="*/ 0 h 16"/>
                <a:gd name="T22" fmla="*/ 2455 w 3067"/>
                <a:gd name="T23" fmla="*/ 0 h 16"/>
                <a:gd name="T24" fmla="*/ 2389 w 3067"/>
                <a:gd name="T25" fmla="*/ 16 h 16"/>
                <a:gd name="T26" fmla="*/ 2356 w 3067"/>
                <a:gd name="T27" fmla="*/ 16 h 16"/>
                <a:gd name="T28" fmla="*/ 2356 w 3067"/>
                <a:gd name="T29" fmla="*/ 16 h 16"/>
                <a:gd name="T30" fmla="*/ 2292 w 3067"/>
                <a:gd name="T31" fmla="*/ 0 h 16"/>
                <a:gd name="T32" fmla="*/ 2196 w 3067"/>
                <a:gd name="T33" fmla="*/ 0 h 16"/>
                <a:gd name="T34" fmla="*/ 2132 w 3067"/>
                <a:gd name="T35" fmla="*/ 16 h 16"/>
                <a:gd name="T36" fmla="*/ 2100 w 3067"/>
                <a:gd name="T37" fmla="*/ 16 h 16"/>
                <a:gd name="T38" fmla="*/ 2100 w 3067"/>
                <a:gd name="T39" fmla="*/ 16 h 16"/>
                <a:gd name="T40" fmla="*/ 2033 w 3067"/>
                <a:gd name="T41" fmla="*/ 0 h 16"/>
                <a:gd name="T42" fmla="*/ 1937 w 3067"/>
                <a:gd name="T43" fmla="*/ 0 h 16"/>
                <a:gd name="T44" fmla="*/ 1873 w 3067"/>
                <a:gd name="T45" fmla="*/ 16 h 16"/>
                <a:gd name="T46" fmla="*/ 1841 w 3067"/>
                <a:gd name="T47" fmla="*/ 16 h 16"/>
                <a:gd name="T48" fmla="*/ 1841 w 3067"/>
                <a:gd name="T49" fmla="*/ 16 h 16"/>
                <a:gd name="T50" fmla="*/ 1777 w 3067"/>
                <a:gd name="T51" fmla="*/ 0 h 16"/>
                <a:gd name="T52" fmla="*/ 1678 w 3067"/>
                <a:gd name="T53" fmla="*/ 0 h 16"/>
                <a:gd name="T54" fmla="*/ 1614 w 3067"/>
                <a:gd name="T55" fmla="*/ 16 h 16"/>
                <a:gd name="T56" fmla="*/ 1582 w 3067"/>
                <a:gd name="T57" fmla="*/ 16 h 16"/>
                <a:gd name="T58" fmla="*/ 1582 w 3067"/>
                <a:gd name="T59" fmla="*/ 16 h 16"/>
                <a:gd name="T60" fmla="*/ 1518 w 3067"/>
                <a:gd name="T61" fmla="*/ 0 h 16"/>
                <a:gd name="T62" fmla="*/ 1422 w 3067"/>
                <a:gd name="T63" fmla="*/ 0 h 16"/>
                <a:gd name="T64" fmla="*/ 1355 w 3067"/>
                <a:gd name="T65" fmla="*/ 16 h 16"/>
                <a:gd name="T66" fmla="*/ 1323 w 3067"/>
                <a:gd name="T67" fmla="*/ 16 h 16"/>
                <a:gd name="T68" fmla="*/ 1323 w 3067"/>
                <a:gd name="T69" fmla="*/ 16 h 16"/>
                <a:gd name="T70" fmla="*/ 1259 w 3067"/>
                <a:gd name="T71" fmla="*/ 0 h 16"/>
                <a:gd name="T72" fmla="*/ 1162 w 3067"/>
                <a:gd name="T73" fmla="*/ 0 h 16"/>
                <a:gd name="T74" fmla="*/ 1098 w 3067"/>
                <a:gd name="T75" fmla="*/ 16 h 16"/>
                <a:gd name="T76" fmla="*/ 1066 w 3067"/>
                <a:gd name="T77" fmla="*/ 16 h 16"/>
                <a:gd name="T78" fmla="*/ 1066 w 3067"/>
                <a:gd name="T79" fmla="*/ 16 h 16"/>
                <a:gd name="T80" fmla="*/ 999 w 3067"/>
                <a:gd name="T81" fmla="*/ 0 h 16"/>
                <a:gd name="T82" fmla="*/ 903 w 3067"/>
                <a:gd name="T83" fmla="*/ 0 h 16"/>
                <a:gd name="T84" fmla="*/ 839 w 3067"/>
                <a:gd name="T85" fmla="*/ 16 h 16"/>
                <a:gd name="T86" fmla="*/ 807 w 3067"/>
                <a:gd name="T87" fmla="*/ 16 h 16"/>
                <a:gd name="T88" fmla="*/ 807 w 3067"/>
                <a:gd name="T89" fmla="*/ 16 h 16"/>
                <a:gd name="T90" fmla="*/ 743 w 3067"/>
                <a:gd name="T91" fmla="*/ 0 h 16"/>
                <a:gd name="T92" fmla="*/ 644 w 3067"/>
                <a:gd name="T93" fmla="*/ 0 h 16"/>
                <a:gd name="T94" fmla="*/ 580 w 3067"/>
                <a:gd name="T95" fmla="*/ 16 h 16"/>
                <a:gd name="T96" fmla="*/ 548 w 3067"/>
                <a:gd name="T97" fmla="*/ 16 h 16"/>
                <a:gd name="T98" fmla="*/ 548 w 3067"/>
                <a:gd name="T99" fmla="*/ 16 h 16"/>
                <a:gd name="T100" fmla="*/ 484 w 3067"/>
                <a:gd name="T101" fmla="*/ 0 h 16"/>
                <a:gd name="T102" fmla="*/ 388 w 3067"/>
                <a:gd name="T103" fmla="*/ 0 h 16"/>
                <a:gd name="T104" fmla="*/ 321 w 3067"/>
                <a:gd name="T105" fmla="*/ 16 h 16"/>
                <a:gd name="T106" fmla="*/ 289 w 3067"/>
                <a:gd name="T107" fmla="*/ 16 h 16"/>
                <a:gd name="T108" fmla="*/ 289 w 3067"/>
                <a:gd name="T109" fmla="*/ 16 h 16"/>
                <a:gd name="T110" fmla="*/ 225 w 3067"/>
                <a:gd name="T111" fmla="*/ 0 h 16"/>
                <a:gd name="T112" fmla="*/ 129 w 3067"/>
                <a:gd name="T113" fmla="*/ 0 h 16"/>
                <a:gd name="T114" fmla="*/ 64 w 3067"/>
                <a:gd name="T115" fmla="*/ 16 h 16"/>
                <a:gd name="T116" fmla="*/ 32 w 3067"/>
                <a:gd name="T117" fmla="*/ 16 h 16"/>
                <a:gd name="T118" fmla="*/ 32 w 3067"/>
                <a:gd name="T11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67" h="16">
                  <a:moveTo>
                    <a:pt x="3067" y="16"/>
                  </a:moveTo>
                  <a:lnTo>
                    <a:pt x="3035" y="16"/>
                  </a:lnTo>
                  <a:lnTo>
                    <a:pt x="3035" y="0"/>
                  </a:lnTo>
                  <a:lnTo>
                    <a:pt x="3067" y="0"/>
                  </a:lnTo>
                  <a:lnTo>
                    <a:pt x="3067" y="16"/>
                  </a:lnTo>
                  <a:close/>
                  <a:moveTo>
                    <a:pt x="3003" y="16"/>
                  </a:moveTo>
                  <a:lnTo>
                    <a:pt x="2971" y="16"/>
                  </a:lnTo>
                  <a:lnTo>
                    <a:pt x="2971" y="0"/>
                  </a:lnTo>
                  <a:lnTo>
                    <a:pt x="3003" y="0"/>
                  </a:lnTo>
                  <a:lnTo>
                    <a:pt x="3003" y="16"/>
                  </a:lnTo>
                  <a:close/>
                  <a:moveTo>
                    <a:pt x="2939" y="16"/>
                  </a:moveTo>
                  <a:lnTo>
                    <a:pt x="2907" y="16"/>
                  </a:lnTo>
                  <a:lnTo>
                    <a:pt x="2907" y="0"/>
                  </a:lnTo>
                  <a:lnTo>
                    <a:pt x="2939" y="0"/>
                  </a:lnTo>
                  <a:lnTo>
                    <a:pt x="2939" y="16"/>
                  </a:lnTo>
                  <a:close/>
                  <a:moveTo>
                    <a:pt x="2875" y="16"/>
                  </a:moveTo>
                  <a:lnTo>
                    <a:pt x="2843" y="16"/>
                  </a:lnTo>
                  <a:lnTo>
                    <a:pt x="2843" y="0"/>
                  </a:lnTo>
                  <a:lnTo>
                    <a:pt x="2875" y="0"/>
                  </a:lnTo>
                  <a:lnTo>
                    <a:pt x="2875" y="16"/>
                  </a:lnTo>
                  <a:close/>
                  <a:moveTo>
                    <a:pt x="2811" y="16"/>
                  </a:moveTo>
                  <a:lnTo>
                    <a:pt x="2776" y="16"/>
                  </a:lnTo>
                  <a:lnTo>
                    <a:pt x="2776" y="0"/>
                  </a:lnTo>
                  <a:lnTo>
                    <a:pt x="2811" y="0"/>
                  </a:lnTo>
                  <a:lnTo>
                    <a:pt x="2811" y="16"/>
                  </a:lnTo>
                  <a:close/>
                  <a:moveTo>
                    <a:pt x="2744" y="16"/>
                  </a:moveTo>
                  <a:lnTo>
                    <a:pt x="2712" y="16"/>
                  </a:lnTo>
                  <a:lnTo>
                    <a:pt x="2712" y="0"/>
                  </a:lnTo>
                  <a:lnTo>
                    <a:pt x="2744" y="0"/>
                  </a:lnTo>
                  <a:lnTo>
                    <a:pt x="2744" y="16"/>
                  </a:lnTo>
                  <a:close/>
                  <a:moveTo>
                    <a:pt x="2680" y="16"/>
                  </a:moveTo>
                  <a:lnTo>
                    <a:pt x="2648" y="16"/>
                  </a:lnTo>
                  <a:lnTo>
                    <a:pt x="2648" y="0"/>
                  </a:lnTo>
                  <a:lnTo>
                    <a:pt x="2680" y="0"/>
                  </a:lnTo>
                  <a:lnTo>
                    <a:pt x="2680" y="16"/>
                  </a:lnTo>
                  <a:close/>
                  <a:moveTo>
                    <a:pt x="2616" y="16"/>
                  </a:moveTo>
                  <a:lnTo>
                    <a:pt x="2584" y="16"/>
                  </a:lnTo>
                  <a:lnTo>
                    <a:pt x="2584" y="0"/>
                  </a:lnTo>
                  <a:lnTo>
                    <a:pt x="2616" y="0"/>
                  </a:lnTo>
                  <a:lnTo>
                    <a:pt x="2616" y="16"/>
                  </a:lnTo>
                  <a:close/>
                  <a:moveTo>
                    <a:pt x="2551" y="16"/>
                  </a:moveTo>
                  <a:lnTo>
                    <a:pt x="2519" y="16"/>
                  </a:lnTo>
                  <a:lnTo>
                    <a:pt x="2519" y="0"/>
                  </a:lnTo>
                  <a:lnTo>
                    <a:pt x="2551" y="0"/>
                  </a:lnTo>
                  <a:lnTo>
                    <a:pt x="2551" y="16"/>
                  </a:lnTo>
                  <a:close/>
                  <a:moveTo>
                    <a:pt x="2487" y="16"/>
                  </a:moveTo>
                  <a:lnTo>
                    <a:pt x="2455" y="16"/>
                  </a:lnTo>
                  <a:lnTo>
                    <a:pt x="2455" y="0"/>
                  </a:lnTo>
                  <a:lnTo>
                    <a:pt x="2487" y="0"/>
                  </a:lnTo>
                  <a:lnTo>
                    <a:pt x="2487" y="16"/>
                  </a:lnTo>
                  <a:close/>
                  <a:moveTo>
                    <a:pt x="2421" y="16"/>
                  </a:moveTo>
                  <a:lnTo>
                    <a:pt x="2389" y="16"/>
                  </a:lnTo>
                  <a:lnTo>
                    <a:pt x="2389" y="0"/>
                  </a:lnTo>
                  <a:lnTo>
                    <a:pt x="2421" y="0"/>
                  </a:lnTo>
                  <a:lnTo>
                    <a:pt x="2421" y="16"/>
                  </a:lnTo>
                  <a:close/>
                  <a:moveTo>
                    <a:pt x="2356" y="16"/>
                  </a:moveTo>
                  <a:lnTo>
                    <a:pt x="2324" y="16"/>
                  </a:lnTo>
                  <a:lnTo>
                    <a:pt x="2324" y="0"/>
                  </a:lnTo>
                  <a:lnTo>
                    <a:pt x="2356" y="0"/>
                  </a:lnTo>
                  <a:lnTo>
                    <a:pt x="2356" y="16"/>
                  </a:lnTo>
                  <a:close/>
                  <a:moveTo>
                    <a:pt x="2292" y="16"/>
                  </a:moveTo>
                  <a:lnTo>
                    <a:pt x="2260" y="16"/>
                  </a:lnTo>
                  <a:lnTo>
                    <a:pt x="2260" y="0"/>
                  </a:lnTo>
                  <a:lnTo>
                    <a:pt x="2292" y="0"/>
                  </a:lnTo>
                  <a:lnTo>
                    <a:pt x="2292" y="16"/>
                  </a:lnTo>
                  <a:close/>
                  <a:moveTo>
                    <a:pt x="2228" y="16"/>
                  </a:moveTo>
                  <a:lnTo>
                    <a:pt x="2196" y="16"/>
                  </a:lnTo>
                  <a:lnTo>
                    <a:pt x="2196" y="0"/>
                  </a:lnTo>
                  <a:lnTo>
                    <a:pt x="2228" y="0"/>
                  </a:lnTo>
                  <a:lnTo>
                    <a:pt x="2228" y="16"/>
                  </a:lnTo>
                  <a:close/>
                  <a:moveTo>
                    <a:pt x="2164" y="16"/>
                  </a:moveTo>
                  <a:lnTo>
                    <a:pt x="2132" y="16"/>
                  </a:lnTo>
                  <a:lnTo>
                    <a:pt x="2132" y="0"/>
                  </a:lnTo>
                  <a:lnTo>
                    <a:pt x="2164" y="0"/>
                  </a:lnTo>
                  <a:lnTo>
                    <a:pt x="2164" y="16"/>
                  </a:lnTo>
                  <a:close/>
                  <a:moveTo>
                    <a:pt x="2100" y="16"/>
                  </a:moveTo>
                  <a:lnTo>
                    <a:pt x="2065" y="16"/>
                  </a:lnTo>
                  <a:lnTo>
                    <a:pt x="2065" y="0"/>
                  </a:lnTo>
                  <a:lnTo>
                    <a:pt x="2100" y="0"/>
                  </a:lnTo>
                  <a:lnTo>
                    <a:pt x="2100" y="16"/>
                  </a:lnTo>
                  <a:close/>
                  <a:moveTo>
                    <a:pt x="2033" y="16"/>
                  </a:moveTo>
                  <a:lnTo>
                    <a:pt x="2001" y="16"/>
                  </a:lnTo>
                  <a:lnTo>
                    <a:pt x="2001" y="0"/>
                  </a:lnTo>
                  <a:lnTo>
                    <a:pt x="2033" y="0"/>
                  </a:lnTo>
                  <a:lnTo>
                    <a:pt x="2033" y="16"/>
                  </a:lnTo>
                  <a:close/>
                  <a:moveTo>
                    <a:pt x="1969" y="16"/>
                  </a:moveTo>
                  <a:lnTo>
                    <a:pt x="1937" y="16"/>
                  </a:lnTo>
                  <a:lnTo>
                    <a:pt x="1937" y="0"/>
                  </a:lnTo>
                  <a:lnTo>
                    <a:pt x="1969" y="0"/>
                  </a:lnTo>
                  <a:lnTo>
                    <a:pt x="1969" y="16"/>
                  </a:lnTo>
                  <a:close/>
                  <a:moveTo>
                    <a:pt x="1905" y="16"/>
                  </a:moveTo>
                  <a:lnTo>
                    <a:pt x="1873" y="16"/>
                  </a:lnTo>
                  <a:lnTo>
                    <a:pt x="1873" y="0"/>
                  </a:lnTo>
                  <a:lnTo>
                    <a:pt x="1905" y="0"/>
                  </a:lnTo>
                  <a:lnTo>
                    <a:pt x="1905" y="16"/>
                  </a:lnTo>
                  <a:close/>
                  <a:moveTo>
                    <a:pt x="1841" y="16"/>
                  </a:moveTo>
                  <a:lnTo>
                    <a:pt x="1809" y="16"/>
                  </a:lnTo>
                  <a:lnTo>
                    <a:pt x="1809" y="0"/>
                  </a:lnTo>
                  <a:lnTo>
                    <a:pt x="1841" y="0"/>
                  </a:lnTo>
                  <a:lnTo>
                    <a:pt x="1841" y="16"/>
                  </a:lnTo>
                  <a:close/>
                  <a:moveTo>
                    <a:pt x="1777" y="16"/>
                  </a:moveTo>
                  <a:lnTo>
                    <a:pt x="1745" y="16"/>
                  </a:lnTo>
                  <a:lnTo>
                    <a:pt x="1745" y="0"/>
                  </a:lnTo>
                  <a:lnTo>
                    <a:pt x="1777" y="0"/>
                  </a:lnTo>
                  <a:lnTo>
                    <a:pt x="1777" y="16"/>
                  </a:lnTo>
                  <a:close/>
                  <a:moveTo>
                    <a:pt x="1710" y="16"/>
                  </a:moveTo>
                  <a:lnTo>
                    <a:pt x="1678" y="16"/>
                  </a:lnTo>
                  <a:lnTo>
                    <a:pt x="1678" y="0"/>
                  </a:lnTo>
                  <a:lnTo>
                    <a:pt x="1710" y="0"/>
                  </a:lnTo>
                  <a:lnTo>
                    <a:pt x="1710" y="16"/>
                  </a:lnTo>
                  <a:close/>
                  <a:moveTo>
                    <a:pt x="1646" y="16"/>
                  </a:moveTo>
                  <a:lnTo>
                    <a:pt x="1614" y="16"/>
                  </a:lnTo>
                  <a:lnTo>
                    <a:pt x="1614" y="0"/>
                  </a:lnTo>
                  <a:lnTo>
                    <a:pt x="1646" y="0"/>
                  </a:lnTo>
                  <a:lnTo>
                    <a:pt x="1646" y="16"/>
                  </a:lnTo>
                  <a:close/>
                  <a:moveTo>
                    <a:pt x="1582" y="16"/>
                  </a:moveTo>
                  <a:lnTo>
                    <a:pt x="1550" y="16"/>
                  </a:lnTo>
                  <a:lnTo>
                    <a:pt x="1550" y="0"/>
                  </a:lnTo>
                  <a:lnTo>
                    <a:pt x="1582" y="0"/>
                  </a:lnTo>
                  <a:lnTo>
                    <a:pt x="1582" y="16"/>
                  </a:lnTo>
                  <a:close/>
                  <a:moveTo>
                    <a:pt x="1518" y="16"/>
                  </a:moveTo>
                  <a:lnTo>
                    <a:pt x="1486" y="16"/>
                  </a:lnTo>
                  <a:lnTo>
                    <a:pt x="1486" y="0"/>
                  </a:lnTo>
                  <a:lnTo>
                    <a:pt x="1518" y="0"/>
                  </a:lnTo>
                  <a:lnTo>
                    <a:pt x="1518" y="16"/>
                  </a:lnTo>
                  <a:close/>
                  <a:moveTo>
                    <a:pt x="1454" y="16"/>
                  </a:moveTo>
                  <a:lnTo>
                    <a:pt x="1422" y="16"/>
                  </a:lnTo>
                  <a:lnTo>
                    <a:pt x="1422" y="0"/>
                  </a:lnTo>
                  <a:lnTo>
                    <a:pt x="1454" y="0"/>
                  </a:lnTo>
                  <a:lnTo>
                    <a:pt x="1454" y="16"/>
                  </a:lnTo>
                  <a:close/>
                  <a:moveTo>
                    <a:pt x="1389" y="16"/>
                  </a:moveTo>
                  <a:lnTo>
                    <a:pt x="1355" y="16"/>
                  </a:lnTo>
                  <a:lnTo>
                    <a:pt x="1355" y="0"/>
                  </a:lnTo>
                  <a:lnTo>
                    <a:pt x="1389" y="0"/>
                  </a:lnTo>
                  <a:lnTo>
                    <a:pt x="1389" y="16"/>
                  </a:lnTo>
                  <a:close/>
                  <a:moveTo>
                    <a:pt x="1323" y="16"/>
                  </a:moveTo>
                  <a:lnTo>
                    <a:pt x="1291" y="16"/>
                  </a:lnTo>
                  <a:lnTo>
                    <a:pt x="1291" y="0"/>
                  </a:lnTo>
                  <a:lnTo>
                    <a:pt x="1323" y="0"/>
                  </a:lnTo>
                  <a:lnTo>
                    <a:pt x="1323" y="16"/>
                  </a:lnTo>
                  <a:close/>
                  <a:moveTo>
                    <a:pt x="1259" y="16"/>
                  </a:moveTo>
                  <a:lnTo>
                    <a:pt x="1227" y="16"/>
                  </a:lnTo>
                  <a:lnTo>
                    <a:pt x="1227" y="0"/>
                  </a:lnTo>
                  <a:lnTo>
                    <a:pt x="1259" y="0"/>
                  </a:lnTo>
                  <a:lnTo>
                    <a:pt x="1259" y="16"/>
                  </a:lnTo>
                  <a:close/>
                  <a:moveTo>
                    <a:pt x="1194" y="16"/>
                  </a:moveTo>
                  <a:lnTo>
                    <a:pt x="1162" y="16"/>
                  </a:lnTo>
                  <a:lnTo>
                    <a:pt x="1162" y="0"/>
                  </a:lnTo>
                  <a:lnTo>
                    <a:pt x="1194" y="0"/>
                  </a:lnTo>
                  <a:lnTo>
                    <a:pt x="1194" y="16"/>
                  </a:lnTo>
                  <a:close/>
                  <a:moveTo>
                    <a:pt x="1130" y="16"/>
                  </a:moveTo>
                  <a:lnTo>
                    <a:pt x="1098" y="16"/>
                  </a:lnTo>
                  <a:lnTo>
                    <a:pt x="1098" y="0"/>
                  </a:lnTo>
                  <a:lnTo>
                    <a:pt x="1130" y="0"/>
                  </a:lnTo>
                  <a:lnTo>
                    <a:pt x="1130" y="16"/>
                  </a:lnTo>
                  <a:close/>
                  <a:moveTo>
                    <a:pt x="1066" y="16"/>
                  </a:moveTo>
                  <a:lnTo>
                    <a:pt x="1034" y="16"/>
                  </a:lnTo>
                  <a:lnTo>
                    <a:pt x="1034" y="0"/>
                  </a:lnTo>
                  <a:lnTo>
                    <a:pt x="1066" y="0"/>
                  </a:lnTo>
                  <a:lnTo>
                    <a:pt x="1066" y="16"/>
                  </a:lnTo>
                  <a:close/>
                  <a:moveTo>
                    <a:pt x="999" y="16"/>
                  </a:moveTo>
                  <a:lnTo>
                    <a:pt x="967" y="16"/>
                  </a:lnTo>
                  <a:lnTo>
                    <a:pt x="967" y="0"/>
                  </a:lnTo>
                  <a:lnTo>
                    <a:pt x="999" y="0"/>
                  </a:lnTo>
                  <a:lnTo>
                    <a:pt x="999" y="16"/>
                  </a:lnTo>
                  <a:close/>
                  <a:moveTo>
                    <a:pt x="935" y="16"/>
                  </a:moveTo>
                  <a:lnTo>
                    <a:pt x="903" y="16"/>
                  </a:lnTo>
                  <a:lnTo>
                    <a:pt x="903" y="0"/>
                  </a:lnTo>
                  <a:lnTo>
                    <a:pt x="935" y="0"/>
                  </a:lnTo>
                  <a:lnTo>
                    <a:pt x="935" y="16"/>
                  </a:lnTo>
                  <a:close/>
                  <a:moveTo>
                    <a:pt x="871" y="16"/>
                  </a:moveTo>
                  <a:lnTo>
                    <a:pt x="839" y="16"/>
                  </a:lnTo>
                  <a:lnTo>
                    <a:pt x="839" y="0"/>
                  </a:lnTo>
                  <a:lnTo>
                    <a:pt x="871" y="0"/>
                  </a:lnTo>
                  <a:lnTo>
                    <a:pt x="871" y="16"/>
                  </a:lnTo>
                  <a:close/>
                  <a:moveTo>
                    <a:pt x="807" y="16"/>
                  </a:moveTo>
                  <a:lnTo>
                    <a:pt x="775" y="16"/>
                  </a:lnTo>
                  <a:lnTo>
                    <a:pt x="775" y="0"/>
                  </a:lnTo>
                  <a:lnTo>
                    <a:pt x="807" y="0"/>
                  </a:lnTo>
                  <a:lnTo>
                    <a:pt x="807" y="16"/>
                  </a:lnTo>
                  <a:close/>
                  <a:moveTo>
                    <a:pt x="743" y="16"/>
                  </a:moveTo>
                  <a:lnTo>
                    <a:pt x="711" y="16"/>
                  </a:lnTo>
                  <a:lnTo>
                    <a:pt x="711" y="0"/>
                  </a:lnTo>
                  <a:lnTo>
                    <a:pt x="743" y="0"/>
                  </a:lnTo>
                  <a:lnTo>
                    <a:pt x="743" y="16"/>
                  </a:lnTo>
                  <a:close/>
                  <a:moveTo>
                    <a:pt x="676" y="16"/>
                  </a:moveTo>
                  <a:lnTo>
                    <a:pt x="644" y="16"/>
                  </a:lnTo>
                  <a:lnTo>
                    <a:pt x="644" y="0"/>
                  </a:lnTo>
                  <a:lnTo>
                    <a:pt x="676" y="0"/>
                  </a:lnTo>
                  <a:lnTo>
                    <a:pt x="676" y="16"/>
                  </a:lnTo>
                  <a:close/>
                  <a:moveTo>
                    <a:pt x="612" y="16"/>
                  </a:moveTo>
                  <a:lnTo>
                    <a:pt x="580" y="16"/>
                  </a:lnTo>
                  <a:lnTo>
                    <a:pt x="580" y="0"/>
                  </a:lnTo>
                  <a:lnTo>
                    <a:pt x="612" y="0"/>
                  </a:lnTo>
                  <a:lnTo>
                    <a:pt x="612" y="16"/>
                  </a:lnTo>
                  <a:close/>
                  <a:moveTo>
                    <a:pt x="548" y="16"/>
                  </a:moveTo>
                  <a:lnTo>
                    <a:pt x="516" y="16"/>
                  </a:lnTo>
                  <a:lnTo>
                    <a:pt x="516" y="0"/>
                  </a:lnTo>
                  <a:lnTo>
                    <a:pt x="548" y="0"/>
                  </a:lnTo>
                  <a:lnTo>
                    <a:pt x="548" y="16"/>
                  </a:lnTo>
                  <a:close/>
                  <a:moveTo>
                    <a:pt x="484" y="16"/>
                  </a:moveTo>
                  <a:lnTo>
                    <a:pt x="452" y="16"/>
                  </a:lnTo>
                  <a:lnTo>
                    <a:pt x="452" y="0"/>
                  </a:lnTo>
                  <a:lnTo>
                    <a:pt x="484" y="0"/>
                  </a:lnTo>
                  <a:lnTo>
                    <a:pt x="484" y="16"/>
                  </a:lnTo>
                  <a:close/>
                  <a:moveTo>
                    <a:pt x="420" y="16"/>
                  </a:moveTo>
                  <a:lnTo>
                    <a:pt x="388" y="16"/>
                  </a:lnTo>
                  <a:lnTo>
                    <a:pt x="388" y="0"/>
                  </a:lnTo>
                  <a:lnTo>
                    <a:pt x="420" y="0"/>
                  </a:lnTo>
                  <a:lnTo>
                    <a:pt x="420" y="16"/>
                  </a:lnTo>
                  <a:close/>
                  <a:moveTo>
                    <a:pt x="356" y="16"/>
                  </a:moveTo>
                  <a:lnTo>
                    <a:pt x="321" y="16"/>
                  </a:lnTo>
                  <a:lnTo>
                    <a:pt x="321" y="0"/>
                  </a:lnTo>
                  <a:lnTo>
                    <a:pt x="356" y="0"/>
                  </a:lnTo>
                  <a:lnTo>
                    <a:pt x="356" y="16"/>
                  </a:lnTo>
                  <a:close/>
                  <a:moveTo>
                    <a:pt x="289" y="16"/>
                  </a:moveTo>
                  <a:lnTo>
                    <a:pt x="257" y="16"/>
                  </a:lnTo>
                  <a:lnTo>
                    <a:pt x="257" y="0"/>
                  </a:lnTo>
                  <a:lnTo>
                    <a:pt x="289" y="0"/>
                  </a:lnTo>
                  <a:lnTo>
                    <a:pt x="289" y="16"/>
                  </a:lnTo>
                  <a:close/>
                  <a:moveTo>
                    <a:pt x="225" y="16"/>
                  </a:moveTo>
                  <a:lnTo>
                    <a:pt x="193" y="16"/>
                  </a:lnTo>
                  <a:lnTo>
                    <a:pt x="193" y="0"/>
                  </a:lnTo>
                  <a:lnTo>
                    <a:pt x="225" y="0"/>
                  </a:lnTo>
                  <a:lnTo>
                    <a:pt x="225" y="16"/>
                  </a:lnTo>
                  <a:close/>
                  <a:moveTo>
                    <a:pt x="161" y="16"/>
                  </a:moveTo>
                  <a:lnTo>
                    <a:pt x="129" y="16"/>
                  </a:lnTo>
                  <a:lnTo>
                    <a:pt x="129" y="0"/>
                  </a:lnTo>
                  <a:lnTo>
                    <a:pt x="161" y="0"/>
                  </a:lnTo>
                  <a:lnTo>
                    <a:pt x="161" y="16"/>
                  </a:lnTo>
                  <a:close/>
                  <a:moveTo>
                    <a:pt x="97" y="16"/>
                  </a:moveTo>
                  <a:lnTo>
                    <a:pt x="64" y="16"/>
                  </a:lnTo>
                  <a:lnTo>
                    <a:pt x="64" y="0"/>
                  </a:lnTo>
                  <a:lnTo>
                    <a:pt x="97" y="0"/>
                  </a:lnTo>
                  <a:lnTo>
                    <a:pt x="97" y="16"/>
                  </a:lnTo>
                  <a:close/>
                  <a:moveTo>
                    <a:pt x="32" y="16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32" y="0"/>
                  </a:lnTo>
                  <a:lnTo>
                    <a:pt x="32" y="16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Freeform 35"/>
            <p:cNvSpPr>
              <a:spLocks noEditPoints="1"/>
            </p:cNvSpPr>
            <p:nvPr/>
          </p:nvSpPr>
          <p:spPr bwMode="auto">
            <a:xfrm>
              <a:off x="3375026" y="2284413"/>
              <a:ext cx="217488" cy="215900"/>
            </a:xfrm>
            <a:custGeom>
              <a:avLst/>
              <a:gdLst>
                <a:gd name="T0" fmla="*/ 137 w 137"/>
                <a:gd name="T1" fmla="*/ 136 h 136"/>
                <a:gd name="T2" fmla="*/ 0 w 137"/>
                <a:gd name="T3" fmla="*/ 136 h 136"/>
                <a:gd name="T4" fmla="*/ 0 w 137"/>
                <a:gd name="T5" fmla="*/ 0 h 136"/>
                <a:gd name="T6" fmla="*/ 137 w 137"/>
                <a:gd name="T7" fmla="*/ 0 h 136"/>
                <a:gd name="T8" fmla="*/ 137 w 137"/>
                <a:gd name="T9" fmla="*/ 136 h 136"/>
                <a:gd name="T10" fmla="*/ 22 w 137"/>
                <a:gd name="T11" fmla="*/ 115 h 136"/>
                <a:gd name="T12" fmla="*/ 115 w 137"/>
                <a:gd name="T13" fmla="*/ 115 h 136"/>
                <a:gd name="T14" fmla="*/ 115 w 137"/>
                <a:gd name="T15" fmla="*/ 21 h 136"/>
                <a:gd name="T16" fmla="*/ 22 w 137"/>
                <a:gd name="T17" fmla="*/ 21 h 136"/>
                <a:gd name="T18" fmla="*/ 22 w 137"/>
                <a:gd name="T19" fmla="*/ 11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36">
                  <a:moveTo>
                    <a:pt x="137" y="136"/>
                  </a:moveTo>
                  <a:lnTo>
                    <a:pt x="0" y="136"/>
                  </a:lnTo>
                  <a:lnTo>
                    <a:pt x="0" y="0"/>
                  </a:lnTo>
                  <a:lnTo>
                    <a:pt x="137" y="0"/>
                  </a:lnTo>
                  <a:lnTo>
                    <a:pt x="137" y="136"/>
                  </a:lnTo>
                  <a:close/>
                  <a:moveTo>
                    <a:pt x="22" y="115"/>
                  </a:moveTo>
                  <a:lnTo>
                    <a:pt x="115" y="115"/>
                  </a:lnTo>
                  <a:lnTo>
                    <a:pt x="115" y="21"/>
                  </a:lnTo>
                  <a:lnTo>
                    <a:pt x="22" y="21"/>
                  </a:lnTo>
                  <a:lnTo>
                    <a:pt x="22" y="11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36"/>
            <p:cNvSpPr>
              <a:spLocks noEditPoints="1"/>
            </p:cNvSpPr>
            <p:nvPr/>
          </p:nvSpPr>
          <p:spPr bwMode="auto">
            <a:xfrm>
              <a:off x="3375026" y="4365625"/>
              <a:ext cx="217488" cy="217488"/>
            </a:xfrm>
            <a:custGeom>
              <a:avLst/>
              <a:gdLst>
                <a:gd name="T0" fmla="*/ 137 w 137"/>
                <a:gd name="T1" fmla="*/ 137 h 137"/>
                <a:gd name="T2" fmla="*/ 0 w 137"/>
                <a:gd name="T3" fmla="*/ 137 h 137"/>
                <a:gd name="T4" fmla="*/ 0 w 137"/>
                <a:gd name="T5" fmla="*/ 0 h 137"/>
                <a:gd name="T6" fmla="*/ 137 w 137"/>
                <a:gd name="T7" fmla="*/ 0 h 137"/>
                <a:gd name="T8" fmla="*/ 137 w 137"/>
                <a:gd name="T9" fmla="*/ 137 h 137"/>
                <a:gd name="T10" fmla="*/ 22 w 137"/>
                <a:gd name="T11" fmla="*/ 115 h 137"/>
                <a:gd name="T12" fmla="*/ 115 w 137"/>
                <a:gd name="T13" fmla="*/ 115 h 137"/>
                <a:gd name="T14" fmla="*/ 115 w 137"/>
                <a:gd name="T15" fmla="*/ 21 h 137"/>
                <a:gd name="T16" fmla="*/ 22 w 137"/>
                <a:gd name="T17" fmla="*/ 21 h 137"/>
                <a:gd name="T18" fmla="*/ 22 w 137"/>
                <a:gd name="T19" fmla="*/ 1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37">
                  <a:moveTo>
                    <a:pt x="137" y="137"/>
                  </a:moveTo>
                  <a:lnTo>
                    <a:pt x="0" y="137"/>
                  </a:lnTo>
                  <a:lnTo>
                    <a:pt x="0" y="0"/>
                  </a:lnTo>
                  <a:lnTo>
                    <a:pt x="137" y="0"/>
                  </a:lnTo>
                  <a:lnTo>
                    <a:pt x="137" y="137"/>
                  </a:lnTo>
                  <a:close/>
                  <a:moveTo>
                    <a:pt x="22" y="115"/>
                  </a:moveTo>
                  <a:lnTo>
                    <a:pt x="115" y="115"/>
                  </a:lnTo>
                  <a:lnTo>
                    <a:pt x="115" y="21"/>
                  </a:lnTo>
                  <a:lnTo>
                    <a:pt x="22" y="21"/>
                  </a:lnTo>
                  <a:lnTo>
                    <a:pt x="22" y="11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37"/>
            <p:cNvSpPr>
              <a:spLocks noEditPoints="1"/>
            </p:cNvSpPr>
            <p:nvPr/>
          </p:nvSpPr>
          <p:spPr bwMode="auto">
            <a:xfrm>
              <a:off x="8596313" y="2284413"/>
              <a:ext cx="215900" cy="215900"/>
            </a:xfrm>
            <a:custGeom>
              <a:avLst/>
              <a:gdLst>
                <a:gd name="T0" fmla="*/ 136 w 136"/>
                <a:gd name="T1" fmla="*/ 136 h 136"/>
                <a:gd name="T2" fmla="*/ 0 w 136"/>
                <a:gd name="T3" fmla="*/ 136 h 136"/>
                <a:gd name="T4" fmla="*/ 0 w 136"/>
                <a:gd name="T5" fmla="*/ 0 h 136"/>
                <a:gd name="T6" fmla="*/ 136 w 136"/>
                <a:gd name="T7" fmla="*/ 0 h 136"/>
                <a:gd name="T8" fmla="*/ 136 w 136"/>
                <a:gd name="T9" fmla="*/ 136 h 136"/>
                <a:gd name="T10" fmla="*/ 21 w 136"/>
                <a:gd name="T11" fmla="*/ 115 h 136"/>
                <a:gd name="T12" fmla="*/ 115 w 136"/>
                <a:gd name="T13" fmla="*/ 115 h 136"/>
                <a:gd name="T14" fmla="*/ 115 w 136"/>
                <a:gd name="T15" fmla="*/ 21 h 136"/>
                <a:gd name="T16" fmla="*/ 21 w 136"/>
                <a:gd name="T17" fmla="*/ 21 h 136"/>
                <a:gd name="T18" fmla="*/ 21 w 136"/>
                <a:gd name="T19" fmla="*/ 11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136" y="136"/>
                  </a:moveTo>
                  <a:lnTo>
                    <a:pt x="0" y="136"/>
                  </a:lnTo>
                  <a:lnTo>
                    <a:pt x="0" y="0"/>
                  </a:lnTo>
                  <a:lnTo>
                    <a:pt x="136" y="0"/>
                  </a:lnTo>
                  <a:lnTo>
                    <a:pt x="136" y="136"/>
                  </a:lnTo>
                  <a:close/>
                  <a:moveTo>
                    <a:pt x="21" y="115"/>
                  </a:moveTo>
                  <a:lnTo>
                    <a:pt x="115" y="115"/>
                  </a:lnTo>
                  <a:lnTo>
                    <a:pt x="115" y="21"/>
                  </a:lnTo>
                  <a:lnTo>
                    <a:pt x="21" y="21"/>
                  </a:lnTo>
                  <a:lnTo>
                    <a:pt x="21" y="11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38"/>
            <p:cNvSpPr>
              <a:spLocks noEditPoints="1"/>
            </p:cNvSpPr>
            <p:nvPr/>
          </p:nvSpPr>
          <p:spPr bwMode="auto">
            <a:xfrm>
              <a:off x="8596313" y="4365625"/>
              <a:ext cx="215900" cy="217488"/>
            </a:xfrm>
            <a:custGeom>
              <a:avLst/>
              <a:gdLst>
                <a:gd name="T0" fmla="*/ 136 w 136"/>
                <a:gd name="T1" fmla="*/ 137 h 137"/>
                <a:gd name="T2" fmla="*/ 0 w 136"/>
                <a:gd name="T3" fmla="*/ 137 h 137"/>
                <a:gd name="T4" fmla="*/ 0 w 136"/>
                <a:gd name="T5" fmla="*/ 0 h 137"/>
                <a:gd name="T6" fmla="*/ 136 w 136"/>
                <a:gd name="T7" fmla="*/ 0 h 137"/>
                <a:gd name="T8" fmla="*/ 136 w 136"/>
                <a:gd name="T9" fmla="*/ 137 h 137"/>
                <a:gd name="T10" fmla="*/ 21 w 136"/>
                <a:gd name="T11" fmla="*/ 115 h 137"/>
                <a:gd name="T12" fmla="*/ 115 w 136"/>
                <a:gd name="T13" fmla="*/ 115 h 137"/>
                <a:gd name="T14" fmla="*/ 115 w 136"/>
                <a:gd name="T15" fmla="*/ 21 h 137"/>
                <a:gd name="T16" fmla="*/ 21 w 136"/>
                <a:gd name="T17" fmla="*/ 21 h 137"/>
                <a:gd name="T18" fmla="*/ 21 w 136"/>
                <a:gd name="T19" fmla="*/ 1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7">
                  <a:moveTo>
                    <a:pt x="136" y="137"/>
                  </a:moveTo>
                  <a:lnTo>
                    <a:pt x="0" y="137"/>
                  </a:lnTo>
                  <a:lnTo>
                    <a:pt x="0" y="0"/>
                  </a:lnTo>
                  <a:lnTo>
                    <a:pt x="136" y="0"/>
                  </a:lnTo>
                  <a:lnTo>
                    <a:pt x="136" y="137"/>
                  </a:lnTo>
                  <a:close/>
                  <a:moveTo>
                    <a:pt x="21" y="115"/>
                  </a:moveTo>
                  <a:lnTo>
                    <a:pt x="115" y="115"/>
                  </a:lnTo>
                  <a:lnTo>
                    <a:pt x="115" y="21"/>
                  </a:lnTo>
                  <a:lnTo>
                    <a:pt x="21" y="21"/>
                  </a:lnTo>
                  <a:lnTo>
                    <a:pt x="21" y="11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725" y="1468667"/>
            <a:ext cx="2532851" cy="16675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文本框 11"/>
          <p:cNvSpPr txBox="1"/>
          <p:nvPr/>
        </p:nvSpPr>
        <p:spPr>
          <a:xfrm>
            <a:off x="7391835" y="3259077"/>
            <a:ext cx="112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白纹伊蚊</a:t>
            </a:r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2716" y="1571375"/>
            <a:ext cx="2760036" cy="1651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8" y="1212392"/>
            <a:ext cx="2703512" cy="749758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182614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传播途径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0" descr="C:/Users/HP/Downloads/调整图片形状 (6).png调整图片形状 (6)"/>
          <p:cNvPicPr/>
          <p:nvPr/>
        </p:nvPicPr>
        <p:blipFill>
          <a:blip r:embed="rId5"/>
          <a:srcRect t="5691" b="5691"/>
          <a:stretch>
            <a:fillRect/>
          </a:stretch>
        </p:blipFill>
        <p:spPr>
          <a:xfrm>
            <a:off x="1078119" y="2278893"/>
            <a:ext cx="2533612" cy="191269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biLevel thresh="25000"/>
          </a:blip>
          <a:stretch>
            <a:fillRect/>
          </a:stretch>
        </p:blipFill>
        <p:spPr>
          <a:xfrm>
            <a:off x="7783512" y="3787877"/>
            <a:ext cx="3641617" cy="2833560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图片 23" descr="Gemini_Generated_Image_s23xs3s23xs3s23x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982" y="4014693"/>
            <a:ext cx="2603341" cy="232915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30017" y="2162175"/>
            <a:ext cx="2803783" cy="2124075"/>
          </a:xfrm>
          <a:prstGeom prst="rect">
            <a:avLst/>
          </a:pr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1974024" y="5067999"/>
            <a:ext cx="4630673" cy="75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患者</a:t>
            </a:r>
            <a:r>
              <a:rPr lang="en-US" altLang="en-US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伊蚊</a:t>
            </a:r>
            <a:r>
              <a:rPr lang="en-US" altLang="en-US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其他人</a:t>
            </a:r>
            <a:r>
              <a:rPr lang="en-US" altLang="zh-CN" b="1">
                <a:gradFill>
                  <a:gsLst>
                    <a:gs pos="25000">
                      <a:srgbClr val="FF6952"/>
                    </a:gs>
                    <a:gs pos="75000">
                      <a:srgbClr val="FFD2AC"/>
                    </a:gs>
                    <a:gs pos="0">
                      <a:srgbClr val="FF3E35"/>
                    </a:gs>
                    <a:gs pos="100000">
                      <a:srgbClr val="FFE3BE"/>
                    </a:gs>
                  </a:gsLst>
                  <a:lin ang="189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的途径传播，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不会直接人传人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。因此不被叮咬就不会得登革热！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171421" y="2409007"/>
            <a:ext cx="497548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登革热通过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伊蚊叮咬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登革病毒感染者后（病毒在体内繁殖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8-10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天），再叮咬健康人进行传播。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/>
          </a:p>
        </p:txBody>
      </p:sp>
      <p:sp>
        <p:nvSpPr>
          <p:cNvPr id="7" name="思想气泡: 云 6"/>
          <p:cNvSpPr/>
          <p:nvPr/>
        </p:nvSpPr>
        <p:spPr>
          <a:xfrm>
            <a:off x="4368276" y="2044842"/>
            <a:ext cx="6581775" cy="1524340"/>
          </a:xfrm>
          <a:prstGeom prst="cloudCallout">
            <a:avLst/>
          </a:prstGeom>
          <a:noFill/>
          <a:ln w="28575">
            <a:solidFill>
              <a:srgbClr val="FFFDEA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流程图: 顺序访问存储器 10"/>
          <p:cNvSpPr/>
          <p:nvPr/>
        </p:nvSpPr>
        <p:spPr>
          <a:xfrm>
            <a:off x="1466850" y="4833951"/>
            <a:ext cx="5645022" cy="1257300"/>
          </a:xfrm>
          <a:prstGeom prst="flowChartMagneticTape">
            <a:avLst/>
          </a:prstGeom>
          <a:noFill/>
          <a:ln w="19050">
            <a:solidFill>
              <a:srgbClr val="FFFDEA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anose="02010601030101010101" pitchFamily="2" charset="-122"/>
                  <a:ea typeface="汉标高清毛笔" panose="02010601030101010101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 dirty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02</a:t>
              </a:r>
              <a:endParaRPr kumimoji="0" lang="zh-CN" altLang="en-US" sz="6000" b="1" i="1" u="none" strike="noStrike" kern="0" cap="none" spc="0" normalizeH="0" baseline="0" noProof="0" dirty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5110874" y="2229125"/>
            <a:ext cx="7109700" cy="2238019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682543" y="2871400"/>
            <a:ext cx="5931432" cy="92333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anose="02010601030101010101" pitchFamily="2" charset="-122"/>
                <a:ea typeface="汉标高清毛笔" panose="02010601030101010101" pitchFamily="2" charset="-122"/>
              </a:defRPr>
            </a:lvl1pPr>
          </a:lstStyle>
          <a:p>
            <a:pPr>
              <a:defRPr/>
            </a:pPr>
            <a:r>
              <a:rPr lang="zh-CN" altLang="en-US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认清症状</a:t>
            </a:r>
            <a:r>
              <a:rPr lang="en-US" altLang="zh-CN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重症警示</a:t>
            </a:r>
            <a:endParaRPr lang="zh-CN" altLang="en-US" sz="5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709652" y="4071625"/>
            <a:ext cx="4781593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2000">
                <a:solidFill>
                  <a:prstClr val="black">
                    <a:lumMod val="95000"/>
                    <a:lumOff val="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如何判断自己是否得了登革热？</a:t>
            </a:r>
            <a:endParaRPr lang="en-US" altLang="zh-CN" sz="2000" dirty="0">
              <a:solidFill>
                <a:prstClr val="black">
                  <a:lumMod val="95000"/>
                  <a:lumOff val="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 dirty="0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 dirty="0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 dirty="0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 descr="生成特定主题动漫图片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725" y="4585970"/>
            <a:ext cx="1847215" cy="1847215"/>
          </a:xfrm>
          <a:prstGeom prst="rect">
            <a:avLst/>
          </a:prstGeom>
        </p:spPr>
      </p:pic>
      <p:pic>
        <p:nvPicPr>
          <p:cNvPr id="3" name="图片 2" descr="生成特定主题动漫图片 (3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4905" y="4585970"/>
            <a:ext cx="2125345" cy="1847850"/>
          </a:xfrm>
          <a:prstGeom prst="rect">
            <a:avLst/>
          </a:prstGeom>
        </p:spPr>
      </p:pic>
      <p:pic>
        <p:nvPicPr>
          <p:cNvPr id="6" name="图片 5" descr="C:/Users/HP/Downloads/调整图片形状 (2).png调整图片形状 (2)"/>
          <p:cNvPicPr>
            <a:picLocks noChangeAspect="1"/>
          </p:cNvPicPr>
          <p:nvPr/>
        </p:nvPicPr>
        <p:blipFill>
          <a:blip r:embed="rId7"/>
          <a:srcRect t="2668" b="2668"/>
          <a:stretch>
            <a:fillRect/>
          </a:stretch>
        </p:blipFill>
        <p:spPr>
          <a:xfrm>
            <a:off x="6443345" y="4585335"/>
            <a:ext cx="1951990" cy="1847850"/>
          </a:xfrm>
          <a:prstGeom prst="rect">
            <a:avLst/>
          </a:prstGeom>
        </p:spPr>
      </p:pic>
      <p:pic>
        <p:nvPicPr>
          <p:cNvPr id="7" name="图片 6" descr="C:/Users/HP/Downloads/调整图片形状 (3).png调整图片形状 (3)"/>
          <p:cNvPicPr>
            <a:picLocks noChangeAspect="1"/>
          </p:cNvPicPr>
          <p:nvPr/>
        </p:nvPicPr>
        <p:blipFill>
          <a:blip r:embed="rId8"/>
          <a:srcRect t="4042" b="4042"/>
          <a:stretch>
            <a:fillRect/>
          </a:stretch>
        </p:blipFill>
        <p:spPr>
          <a:xfrm>
            <a:off x="8971280" y="4584700"/>
            <a:ext cx="2011045" cy="1849120"/>
          </a:xfrm>
          <a:prstGeom prst="rect">
            <a:avLst/>
          </a:prstGeom>
        </p:spPr>
      </p:pic>
      <p:sp>
        <p:nvSpPr>
          <p:cNvPr id="9" name="双波形 8"/>
          <p:cNvSpPr/>
          <p:nvPr/>
        </p:nvSpPr>
        <p:spPr>
          <a:xfrm>
            <a:off x="789066" y="1196529"/>
            <a:ext cx="10468036" cy="3246650"/>
          </a:xfrm>
          <a:prstGeom prst="doubleWave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Freeform 9"/>
          <p:cNvSpPr/>
          <p:nvPr/>
        </p:nvSpPr>
        <p:spPr bwMode="auto">
          <a:xfrm rot="10800000" flipV="1">
            <a:off x="574674" y="1056549"/>
            <a:ext cx="5061230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 dirty="0">
              <a:solidFill>
                <a:prstClr val="white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34898" y="1179264"/>
            <a:ext cx="43200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症状：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三红三痛伴高烧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934898" y="1905215"/>
            <a:ext cx="10265181" cy="2138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长时间高烧不退：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突发高热，体温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39</a:t>
            </a:r>
            <a:r>
              <a:rPr lang="en-US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-40</a:t>
            </a:r>
            <a:r>
              <a:rPr lang="en-US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zh-CN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且持续时间较长，普通退烧药效果不明显，需要与普通感冒等疾病进行区分。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三红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脸、颈、胸口出现明显潮红。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三痛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剧烈头痛，并伴随眼睛痛与肌肉关节酸痛：头痛集中在头部两侧或后枕部，眼痛出现于眼球转动时，眼眶周围会有明显酸痛感；肌肉和关节痛感剧烈，患者身体僵硬、活动不便。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皮疹：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发病几天后多从躯干开始出现，逐渐蔓延到四肢和面部，可能伴随轻微瘙痒。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1.xml><?xml version="1.0" encoding="utf-8"?>
<p:tagLst xmlns:p="http://schemas.openxmlformats.org/presentationml/2006/main">
  <p:tag name="KSO_DOCER_RESOURCE_TRACE_INFO" val="{&quot;id&quot;:&quot;20344515&quot;,&quot;origin&quot;:0,&quot;type&quot;:&quot;textbox&quot;,&quot;user&quot;:&quot;246935614&quot;}"/>
</p:tagLst>
</file>

<file path=ppt/tags/tag22.xml><?xml version="1.0" encoding="utf-8"?>
<p:tagLst xmlns:p="http://schemas.openxmlformats.org/presentationml/2006/main">
  <p:tag name="KSO_DOCER_RESOURCE_TRACE_INFO" val="{&quot;id&quot;:&quot;50059219&quot;,&quot;origin&quot;:0,&quot;type&quot;:&quot;icons&quot;,&quot;user&quot;:&quot;777496042&quot;}"/>
</p:tagLst>
</file>

<file path=ppt/tags/tag23.xml><?xml version="1.0" encoding="utf-8"?>
<p:tagLst xmlns:p="http://schemas.openxmlformats.org/presentationml/2006/main">
  <p:tag name="KSO_WM_UNIT_PIC_EFFECT" val="1"/>
</p:tagLst>
</file>

<file path=ppt/tags/tag2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48_1*i*1"/>
  <p:tag name="KSO_WM_TEMPLATE_CATEGORY" val="custom"/>
  <p:tag name="KSO_WM_TEMPLATE_INDEX" val="20238548"/>
  <p:tag name="KSO_WM_UNIT_LAYERLEVEL" val="1"/>
  <p:tag name="KSO_WM_TAG_VERSION" val="3.0"/>
  <p:tag name="KSO_WM_UNIT_PIC_EFFECT" val="1"/>
</p:tagLst>
</file>

<file path=ppt/tags/tag25.xml><?xml version="1.0" encoding="utf-8"?>
<p:tagLst xmlns:p="http://schemas.openxmlformats.org/presentationml/2006/main">
  <p:tag name="KSO_WM_BEAUTIFY_FLAG" val="#wm#"/>
  <p:tag name="KSO_WM_UNIT_VALUE" val="2011*128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48_1*d*1"/>
  <p:tag name="KSO_WM_TEMPLATE_CATEGORY" val="custom"/>
  <p:tag name="KSO_WM_TEMPLATE_INDEX" val="20238548"/>
  <p:tag name="KSO_WM_UNIT_LAYERLEVEL" val="1"/>
  <p:tag name="KSO_WM_TAG_VERSION" val="3.0"/>
  <p:tag name="KSO_WM_UNIT_PIC_EFFECT" val="1"/>
</p:tagLst>
</file>

<file path=ppt/tags/tag26.xml><?xml version="1.0" encoding="utf-8"?>
<p:tagLst xmlns:p="http://schemas.openxmlformats.org/presentationml/2006/main">
  <p:tag name="RESOURCE_RECORD_KEY" val="{&quot;19&quot;:[20344730,20344515,20341919,20235164,20342202]}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蓝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signed By OfficePLUS-95810751-88b1-0cb2-4e11-3a1aacb8f762">
  <a:themeElements>
    <a:clrScheme name="自定义 114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0070C0"/>
      </a:accent1>
      <a:accent2>
        <a:srgbClr val="308E98"/>
      </a:accent2>
      <a:accent3>
        <a:srgbClr val="0070C0"/>
      </a:accent3>
      <a:accent4>
        <a:srgbClr val="308E98"/>
      </a:accent4>
      <a:accent5>
        <a:srgbClr val="0070C0"/>
      </a:accent5>
      <a:accent6>
        <a:srgbClr val="308E98"/>
      </a:accent6>
      <a:hlink>
        <a:srgbClr val="0070C0"/>
      </a:hlink>
      <a:folHlink>
        <a:srgbClr val="308E98"/>
      </a:folHlink>
    </a:clrScheme>
    <a:fontScheme name="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4434</Words>
  <Application>WPS 演示</Application>
  <PresentationFormat>宽屏</PresentationFormat>
  <Paragraphs>297</Paragraphs>
  <Slides>19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36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57" baseType="lpstr">
      <vt:lpstr>Arial</vt:lpstr>
      <vt:lpstr>宋体</vt:lpstr>
      <vt:lpstr>Wingdings</vt:lpstr>
      <vt:lpstr>微软雅黑</vt:lpstr>
      <vt:lpstr>Wingdings</vt:lpstr>
      <vt:lpstr>思源黑体 CN Light</vt:lpstr>
      <vt:lpstr>思源黑体 CN Normal</vt:lpstr>
      <vt:lpstr>思源黑体</vt:lpstr>
      <vt:lpstr>阿里巴巴普惠体 M</vt:lpstr>
      <vt:lpstr>Times New Roman</vt:lpstr>
      <vt:lpstr>字体管家青葱</vt:lpstr>
      <vt:lpstr>站酷酷黑</vt:lpstr>
      <vt:lpstr>隶书</vt:lpstr>
      <vt:lpstr>Arial</vt:lpstr>
      <vt:lpstr>阿里巴巴普惠体</vt:lpstr>
      <vt:lpstr>站酷快乐体2016修订版</vt:lpstr>
      <vt:lpstr>Noto Sans SC</vt:lpstr>
      <vt:lpstr>思源黑体 CN Heavy</vt:lpstr>
      <vt:lpstr>汉标高清毛笔</vt:lpstr>
      <vt:lpstr>标小智无界黑</vt:lpstr>
      <vt:lpstr>思源黑体 CN Medium</vt:lpstr>
      <vt:lpstr>等线</vt:lpstr>
      <vt:lpstr>Arial Unicode MS</vt:lpstr>
      <vt:lpstr>等线 Light</vt:lpstr>
      <vt:lpstr>Calibri</vt:lpstr>
      <vt:lpstr>黑体</vt:lpstr>
      <vt:lpstr>思源黑体 CN Normal</vt:lpstr>
      <vt:lpstr>阿里巴巴普惠体</vt:lpstr>
      <vt:lpstr>阿里巴巴普惠体 M</vt:lpstr>
      <vt:lpstr>Segoe Print</vt:lpstr>
      <vt:lpstr>文道潮黑体</vt:lpstr>
      <vt:lpstr>方正FW轻吟体 简 M</vt:lpstr>
      <vt:lpstr>阿里巴巴和七个小矮人</vt:lpstr>
      <vt:lpstr>思源黑体 CN Normal</vt:lpstr>
      <vt:lpstr>MiSans Normal</vt:lpstr>
      <vt:lpstr>汉仪文黑-55简</vt:lpstr>
      <vt:lpstr>Office 主题​​</vt:lpstr>
      <vt:lpstr>Designed By OfficePLUS-95810751-88b1-0cb2-4e11-3a1aacb8f762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O.o</cp:lastModifiedBy>
  <cp:revision>55</cp:revision>
  <dcterms:created xsi:type="dcterms:W3CDTF">2024-10-08T09:01:00Z</dcterms:created>
  <dcterms:modified xsi:type="dcterms:W3CDTF">2026-04-17T12:16:25Z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A4123CA6D83A47C3A0796721164B8BFA_12</vt:lpwstr>
  </property>
</Properties>
</file>