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34.svg" ContentType="image/svg+xml"/>
  <Override PartName="/ppt/media/image37.svg" ContentType="image/svg+xml"/>
  <Override PartName="/ppt/media/image39.svg" ContentType="image/svg+xml"/>
  <Override PartName="/ppt/media/image42.svg" ContentType="image/svg+xml"/>
  <Override PartName="/ppt/media/image44.svg" ContentType="image/svg+xml"/>
  <Override PartName="/ppt/media/image51.svg" ContentType="image/svg+xml"/>
  <Override PartName="/ppt/media/image53.svg" ContentType="image/svg+xml"/>
  <Override PartName="/ppt/media/image55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5" r:id="rId3"/>
  </p:sldMasterIdLst>
  <p:notesMasterIdLst>
    <p:notesMasterId r:id="rId6"/>
  </p:notesMasterIdLst>
  <p:handoutMasterIdLst>
    <p:handoutMasterId r:id="rId23"/>
  </p:handoutMasterIdLst>
  <p:sldIdLst>
    <p:sldId id="16601866" r:id="rId4"/>
    <p:sldId id="16601867" r:id="rId5"/>
    <p:sldId id="16601868" r:id="rId7"/>
    <p:sldId id="16601879" r:id="rId8"/>
    <p:sldId id="16601899" r:id="rId9"/>
    <p:sldId id="16601900" r:id="rId10"/>
    <p:sldId id="16601901" r:id="rId11"/>
    <p:sldId id="16601902" r:id="rId12"/>
    <p:sldId id="16601873" r:id="rId13"/>
    <p:sldId id="16601885" r:id="rId14"/>
    <p:sldId id="16601880" r:id="rId15"/>
    <p:sldId id="16601881" r:id="rId16"/>
    <p:sldId id="16601876" r:id="rId17"/>
    <p:sldId id="16601889" r:id="rId18"/>
    <p:sldId id="16601887" r:id="rId19"/>
    <p:sldId id="16601886" r:id="rId20"/>
    <p:sldId id="16601890" r:id="rId21"/>
    <p:sldId id="16601897" r:id="rId22"/>
  </p:sldIdLst>
  <p:sldSz cx="12192000" cy="6858000"/>
  <p:notesSz cx="6858000" cy="9144000"/>
  <p:embeddedFontLst>
    <p:embeddedFont>
      <p:font typeface="微软雅黑" panose="020B0503020204020204" pitchFamily="34" charset="-122"/>
      <p:regular r:id="rId28"/>
      <p:bold r:id="rId29"/>
    </p:embeddedFont>
    <p:embeddedFont>
      <p:font typeface="字体管家青葱" panose="00020600040101010101" pitchFamily="18" charset="-122"/>
      <p:regular r:id="rId30"/>
    </p:embeddedFont>
    <p:embeddedFont>
      <p:font typeface="站酷酷黑" panose="02010600030101010101" pitchFamily="2" charset="-122"/>
      <p:regular r:id="rId31"/>
    </p:embeddedFont>
    <p:embeddedFont>
      <p:font typeface="Noto Sans SC" panose="020B0200000000000000" charset="-122"/>
      <p:regular r:id="rId32"/>
      <p:bold r:id="rId33"/>
    </p:embeddedFont>
    <p:embeddedFont>
      <p:font typeface="标小智无界黑" pitchFamily="2" charset="-122"/>
      <p:regular r:id="rId34"/>
    </p:embeddedFont>
    <p:embeddedFont>
      <p:font typeface="思源黑体 CN Medium" panose="02010600030101010101" pitchFamily="34" charset="-122"/>
      <p:regular r:id="rId35"/>
    </p:embeddedFont>
    <p:embeddedFont>
      <p:font typeface="等线" panose="02010600030101010101" charset="-122"/>
      <p:regular r:id="rId36"/>
      <p:bold r:id="rId37"/>
    </p:embeddedFont>
    <p:embeddedFont>
      <p:font typeface="等线 Light" panose="02010600030101010101" charset="-122"/>
      <p:regular r:id="rId38"/>
    </p:embeddedFont>
    <p:embeddedFont>
      <p:font typeface="Calibri" panose="020F0502020204030204" charset="0"/>
      <p:regular r:id="rId39"/>
      <p:bold r:id="rId40"/>
      <p:italic r:id="rId41"/>
      <p:boldItalic r:id="rId42"/>
    </p:embeddedFont>
  </p:embeddedFontLst>
  <p:custDataLst>
    <p:tags r:id="rId4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78" userDrawn="1">
          <p15:clr>
            <a:srgbClr val="A4A3A4"/>
          </p15:clr>
        </p15:guide>
        <p15:guide id="2" pos="3881" userDrawn="1">
          <p15:clr>
            <a:srgbClr val="A4A3A4"/>
          </p15:clr>
        </p15:guide>
        <p15:guide id="5" orient="horz" pos="2826" userDrawn="1">
          <p15:clr>
            <a:srgbClr val="A4A3A4"/>
          </p15:clr>
        </p15:guide>
        <p15:guide id="6" orient="horz" pos="4077" userDrawn="1">
          <p15:clr>
            <a:srgbClr val="A4A3A4"/>
          </p15:clr>
        </p15:guide>
        <p15:guide id="7" orient="horz" pos="236" userDrawn="1">
          <p15:clr>
            <a:srgbClr val="A4A3A4"/>
          </p15:clr>
        </p15:guide>
        <p15:guide id="8" pos="312" userDrawn="1">
          <p15:clr>
            <a:srgbClr val="A4A3A4"/>
          </p15:clr>
        </p15:guide>
        <p15:guide id="9" pos="7355" userDrawn="1">
          <p15:clr>
            <a:srgbClr val="A4A3A4"/>
          </p15:clr>
        </p15:guide>
        <p15:guide id="10" orient="horz" pos="3645" userDrawn="1">
          <p15:clr>
            <a:srgbClr val="A4A3A4"/>
          </p15:clr>
        </p15:guide>
        <p15:guide id="12" pos="1681" userDrawn="1">
          <p15:clr>
            <a:srgbClr val="A4A3A4"/>
          </p15:clr>
        </p15:guide>
        <p15:guide id="13" pos="600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早八人 晚安" initials="早晚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DEA"/>
    <a:srgbClr val="FEECFD"/>
    <a:srgbClr val="FCEEFB"/>
    <a:srgbClr val="7EC492"/>
    <a:srgbClr val="2380A2"/>
    <a:srgbClr val="25A6B8"/>
    <a:srgbClr val="AFAE8F"/>
    <a:srgbClr val="449836"/>
    <a:srgbClr val="1883AF"/>
    <a:srgbClr val="2698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8" d="100"/>
          <a:sy n="78" d="100"/>
        </p:scale>
        <p:origin x="1267" y="67"/>
      </p:cViewPr>
      <p:guideLst>
        <p:guide orient="horz" pos="3478"/>
        <p:guide pos="3881"/>
        <p:guide orient="horz" pos="2826"/>
        <p:guide orient="horz" pos="4077"/>
        <p:guide orient="horz" pos="236"/>
        <p:guide pos="312"/>
        <p:guide pos="7355"/>
        <p:guide orient="horz" pos="3645"/>
        <p:guide pos="1681"/>
        <p:guide pos="60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3" Type="http://schemas.openxmlformats.org/officeDocument/2006/relationships/tags" Target="tags/tag72.xml"/><Relationship Id="rId42" Type="http://schemas.openxmlformats.org/officeDocument/2006/relationships/font" Target="fonts/font15.fntdata"/><Relationship Id="rId41" Type="http://schemas.openxmlformats.org/officeDocument/2006/relationships/font" Target="fonts/font14.fntdata"/><Relationship Id="rId40" Type="http://schemas.openxmlformats.org/officeDocument/2006/relationships/font" Target="fonts/font13.fntdata"/><Relationship Id="rId4" Type="http://schemas.openxmlformats.org/officeDocument/2006/relationships/slide" Target="slides/slide1.xml"/><Relationship Id="rId39" Type="http://schemas.openxmlformats.org/officeDocument/2006/relationships/font" Target="fonts/font12.fntdata"/><Relationship Id="rId38" Type="http://schemas.openxmlformats.org/officeDocument/2006/relationships/font" Target="fonts/font11.fntdata"/><Relationship Id="rId37" Type="http://schemas.openxmlformats.org/officeDocument/2006/relationships/font" Target="fonts/font10.fntdata"/><Relationship Id="rId36" Type="http://schemas.openxmlformats.org/officeDocument/2006/relationships/font" Target="fonts/font9.fntdata"/><Relationship Id="rId35" Type="http://schemas.openxmlformats.org/officeDocument/2006/relationships/font" Target="fonts/font8.fntdata"/><Relationship Id="rId34" Type="http://schemas.openxmlformats.org/officeDocument/2006/relationships/font" Target="fonts/font7.fntdata"/><Relationship Id="rId33" Type="http://schemas.openxmlformats.org/officeDocument/2006/relationships/font" Target="fonts/font6.fntdata"/><Relationship Id="rId32" Type="http://schemas.openxmlformats.org/officeDocument/2006/relationships/font" Target="fonts/font5.fntdata"/><Relationship Id="rId31" Type="http://schemas.openxmlformats.org/officeDocument/2006/relationships/font" Target="fonts/font4.fntdata"/><Relationship Id="rId30" Type="http://schemas.openxmlformats.org/officeDocument/2006/relationships/font" Target="fonts/font3.fntdata"/><Relationship Id="rId3" Type="http://schemas.openxmlformats.org/officeDocument/2006/relationships/slideMaster" Target="slideMasters/slideMaster2.xml"/><Relationship Id="rId29" Type="http://schemas.openxmlformats.org/officeDocument/2006/relationships/font" Target="fonts/font2.fntdata"/><Relationship Id="rId28" Type="http://schemas.openxmlformats.org/officeDocument/2006/relationships/font" Target="fonts/font1.fntdata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handoutMaster" Target="handoutMasters/handoutMaster1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1D9F1E-DDC4-42BC-B246-6C4AD88633A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87E4AC-E7A5-44F3-9DC3-F649E8C655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11.xml"/><Relationship Id="rId5" Type="http://schemas.openxmlformats.org/officeDocument/2006/relationships/tags" Target="../tags/tag10.xml"/><Relationship Id="rId4" Type="http://schemas.openxmlformats.org/officeDocument/2006/relationships/tags" Target="../tags/tag9.xml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647CD-035B-44D7-A407-58182F2FF4C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C2C98-909A-4F44-A6B0-C0D338BFBA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DE12-646F-4D47-A7DC-0A1D61F665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E67B8-09CB-4E1D-8382-869FED8A83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6DE12-646F-4D47-A7DC-0A1D61F6658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E67B8-09CB-4E1D-8382-869FED8A833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单击此处编辑副标题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theme" Target="../theme/theme2.xml"/><Relationship Id="rId8" Type="http://schemas.openxmlformats.org/officeDocument/2006/relationships/tags" Target="../tags/tag20.xml"/><Relationship Id="rId7" Type="http://schemas.openxmlformats.org/officeDocument/2006/relationships/tags" Target="../tags/tag19.xml"/><Relationship Id="rId6" Type="http://schemas.openxmlformats.org/officeDocument/2006/relationships/tags" Target="../tags/tag18.xml"/><Relationship Id="rId5" Type="http://schemas.openxmlformats.org/officeDocument/2006/relationships/tags" Target="../tags/tag17.xml"/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904C3DB2-2CAE-45A8-883F-ACED2E2313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941E0E5B-929A-4755-A412-7C85BC91D6A8}" type="slidenum">
              <a:rPr lang="zh-CN" altLang="en-US" smtClean="0"/>
            </a:fld>
            <a:endParaRPr lang="zh-CN" altLang="en-US"/>
          </a:p>
        </p:txBody>
      </p:sp>
    </p:spTree>
    <p:custDataLst>
      <p:tags r:id="rId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8.jpeg"/><Relationship Id="rId7" Type="http://schemas.microsoft.com/office/2007/relationships/hdphoto" Target="../media/image7.wdp"/><Relationship Id="rId6" Type="http://schemas.openxmlformats.org/officeDocument/2006/relationships/image" Target="../media/image6.png"/><Relationship Id="rId5" Type="http://schemas.microsoft.com/office/2007/relationships/hdphoto" Target="../media/image5.wdp"/><Relationship Id="rId4" Type="http://schemas.openxmlformats.org/officeDocument/2006/relationships/image" Target="../media/image4.png"/><Relationship Id="rId3" Type="http://schemas.microsoft.com/office/2007/relationships/hdphoto" Target="../media/image3.wdp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14.png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1.png"/><Relationship Id="rId8" Type="http://schemas.openxmlformats.org/officeDocument/2006/relationships/image" Target="../media/image30.png"/><Relationship Id="rId7" Type="http://schemas.openxmlformats.org/officeDocument/2006/relationships/image" Target="../media/image29.png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2" Type="http://schemas.openxmlformats.org/officeDocument/2006/relationships/notesSlide" Target="../notesSlides/notesSlide10.xml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32.png"/><Relationship Id="rId1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47.xml"/><Relationship Id="rId7" Type="http://schemas.openxmlformats.org/officeDocument/2006/relationships/image" Target="../media/image34.svg"/><Relationship Id="rId6" Type="http://schemas.openxmlformats.org/officeDocument/2006/relationships/image" Target="../media/image33.png"/><Relationship Id="rId5" Type="http://schemas.openxmlformats.org/officeDocument/2006/relationships/tags" Target="../tags/tag46.xml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0" Type="http://schemas.openxmlformats.org/officeDocument/2006/relationships/notesSlide" Target="../notesSlides/notesSlide11.xml"/><Relationship Id="rId1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2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microsoft.com/office/2007/relationships/hdphoto" Target="../media/image10.wdp"/><Relationship Id="rId1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image" Target="../media/image35.jpeg"/><Relationship Id="rId7" Type="http://schemas.openxmlformats.org/officeDocument/2006/relationships/tags" Target="../tags/tag50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1" Type="http://schemas.openxmlformats.org/officeDocument/2006/relationships/notesSlide" Target="../notesSlides/notesSlide13.xml"/><Relationship Id="rId20" Type="http://schemas.openxmlformats.org/officeDocument/2006/relationships/slideLayout" Target="../slideLayouts/slideLayout7.xml"/><Relationship Id="rId2" Type="http://schemas.microsoft.com/office/2007/relationships/hdphoto" Target="../media/image3.wdp"/><Relationship Id="rId19" Type="http://schemas.openxmlformats.org/officeDocument/2006/relationships/image" Target="../media/image40.png"/><Relationship Id="rId18" Type="http://schemas.openxmlformats.org/officeDocument/2006/relationships/tags" Target="../tags/tag56.xml"/><Relationship Id="rId17" Type="http://schemas.openxmlformats.org/officeDocument/2006/relationships/tags" Target="../tags/tag55.xml"/><Relationship Id="rId16" Type="http://schemas.openxmlformats.org/officeDocument/2006/relationships/tags" Target="../tags/tag54.xml"/><Relationship Id="rId15" Type="http://schemas.openxmlformats.org/officeDocument/2006/relationships/image" Target="../media/image39.svg"/><Relationship Id="rId14" Type="http://schemas.openxmlformats.org/officeDocument/2006/relationships/image" Target="../media/image38.png"/><Relationship Id="rId13" Type="http://schemas.openxmlformats.org/officeDocument/2006/relationships/tags" Target="../tags/tag53.xml"/><Relationship Id="rId12" Type="http://schemas.openxmlformats.org/officeDocument/2006/relationships/image" Target="../media/image37.svg"/><Relationship Id="rId11" Type="http://schemas.openxmlformats.org/officeDocument/2006/relationships/image" Target="../media/image36.png"/><Relationship Id="rId10" Type="http://schemas.openxmlformats.org/officeDocument/2006/relationships/tags" Target="../tags/tag52.xml"/><Relationship Id="rId1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42.svg"/><Relationship Id="rId8" Type="http://schemas.openxmlformats.org/officeDocument/2006/relationships/image" Target="../media/image41.png"/><Relationship Id="rId7" Type="http://schemas.openxmlformats.org/officeDocument/2006/relationships/tags" Target="../tags/tag59.xml"/><Relationship Id="rId6" Type="http://schemas.openxmlformats.org/officeDocument/2006/relationships/tags" Target="../tags/tag58.xml"/><Relationship Id="rId5" Type="http://schemas.openxmlformats.org/officeDocument/2006/relationships/tags" Target="../tags/tag57.xml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8" Type="http://schemas.openxmlformats.org/officeDocument/2006/relationships/notesSlide" Target="../notesSlides/notesSlide14.xml"/><Relationship Id="rId27" Type="http://schemas.openxmlformats.org/officeDocument/2006/relationships/slideLayout" Target="../slideLayouts/slideLayout7.xml"/><Relationship Id="rId26" Type="http://schemas.openxmlformats.org/officeDocument/2006/relationships/image" Target="../media/image48.png"/><Relationship Id="rId25" Type="http://schemas.openxmlformats.org/officeDocument/2006/relationships/image" Target="../media/image47.jpeg"/><Relationship Id="rId24" Type="http://schemas.openxmlformats.org/officeDocument/2006/relationships/image" Target="../media/image46.png"/><Relationship Id="rId23" Type="http://schemas.openxmlformats.org/officeDocument/2006/relationships/image" Target="../media/image45.png"/><Relationship Id="rId22" Type="http://schemas.openxmlformats.org/officeDocument/2006/relationships/tags" Target="../tags/tag70.xml"/><Relationship Id="rId21" Type="http://schemas.openxmlformats.org/officeDocument/2006/relationships/tags" Target="../tags/tag69.xml"/><Relationship Id="rId20" Type="http://schemas.openxmlformats.org/officeDocument/2006/relationships/tags" Target="../tags/tag68.xml"/><Relationship Id="rId2" Type="http://schemas.microsoft.com/office/2007/relationships/hdphoto" Target="../media/image3.wdp"/><Relationship Id="rId19" Type="http://schemas.openxmlformats.org/officeDocument/2006/relationships/tags" Target="../tags/tag67.xml"/><Relationship Id="rId18" Type="http://schemas.openxmlformats.org/officeDocument/2006/relationships/tags" Target="../tags/tag66.xml"/><Relationship Id="rId17" Type="http://schemas.openxmlformats.org/officeDocument/2006/relationships/tags" Target="../tags/tag65.xml"/><Relationship Id="rId16" Type="http://schemas.openxmlformats.org/officeDocument/2006/relationships/tags" Target="../tags/tag64.xml"/><Relationship Id="rId15" Type="http://schemas.openxmlformats.org/officeDocument/2006/relationships/tags" Target="../tags/tag63.xml"/><Relationship Id="rId14" Type="http://schemas.openxmlformats.org/officeDocument/2006/relationships/tags" Target="../tags/tag62.xml"/><Relationship Id="rId13" Type="http://schemas.openxmlformats.org/officeDocument/2006/relationships/tags" Target="../tags/tag61.xml"/><Relationship Id="rId12" Type="http://schemas.openxmlformats.org/officeDocument/2006/relationships/image" Target="../media/image44.svg"/><Relationship Id="rId11" Type="http://schemas.openxmlformats.org/officeDocument/2006/relationships/image" Target="../media/image43.png"/><Relationship Id="rId10" Type="http://schemas.openxmlformats.org/officeDocument/2006/relationships/tags" Target="../tags/tag60.xml"/><Relationship Id="rId1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52.png"/><Relationship Id="rId8" Type="http://schemas.openxmlformats.org/officeDocument/2006/relationships/image" Target="../media/image51.svg"/><Relationship Id="rId7" Type="http://schemas.openxmlformats.org/officeDocument/2006/relationships/image" Target="../media/image50.png"/><Relationship Id="rId6" Type="http://schemas.openxmlformats.org/officeDocument/2006/relationships/image" Target="../media/image49.jpeg"/><Relationship Id="rId5" Type="http://schemas.openxmlformats.org/officeDocument/2006/relationships/tags" Target="../tags/tag71.xml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4" Type="http://schemas.openxmlformats.org/officeDocument/2006/relationships/notesSlide" Target="../notesSlides/notesSlide15.xml"/><Relationship Id="rId13" Type="http://schemas.openxmlformats.org/officeDocument/2006/relationships/slideLayout" Target="../slideLayouts/slideLayout7.xml"/><Relationship Id="rId12" Type="http://schemas.openxmlformats.org/officeDocument/2006/relationships/image" Target="../media/image55.svg"/><Relationship Id="rId11" Type="http://schemas.openxmlformats.org/officeDocument/2006/relationships/image" Target="../media/image54.png"/><Relationship Id="rId10" Type="http://schemas.openxmlformats.org/officeDocument/2006/relationships/image" Target="../media/image53.svg"/><Relationship Id="rId1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7.xml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7.xml"/><Relationship Id="rId8" Type="http://schemas.openxmlformats.org/officeDocument/2006/relationships/slideLayout" Target="../slideLayouts/slideLayout7.xml"/><Relationship Id="rId7" Type="http://schemas.microsoft.com/office/2007/relationships/hdphoto" Target="../media/image7.wdp"/><Relationship Id="rId6" Type="http://schemas.openxmlformats.org/officeDocument/2006/relationships/image" Target="../media/image6.png"/><Relationship Id="rId5" Type="http://schemas.microsoft.com/office/2007/relationships/hdphoto" Target="../media/image5.wdp"/><Relationship Id="rId4" Type="http://schemas.openxmlformats.org/officeDocument/2006/relationships/image" Target="../media/image4.png"/><Relationship Id="rId3" Type="http://schemas.microsoft.com/office/2007/relationships/hdphoto" Target="../media/image3.wdp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image" Target="../media/image1.png"/><Relationship Id="rId4" Type="http://schemas.microsoft.com/office/2007/relationships/hdphoto" Target="../media/image5.wdp"/><Relationship Id="rId32" Type="http://schemas.openxmlformats.org/officeDocument/2006/relationships/notesSlide" Target="../notesSlides/notesSlide1.xml"/><Relationship Id="rId31" Type="http://schemas.openxmlformats.org/officeDocument/2006/relationships/slideLayout" Target="../slideLayouts/slideLayout7.xml"/><Relationship Id="rId30" Type="http://schemas.openxmlformats.org/officeDocument/2006/relationships/tags" Target="../tags/tag45.xml"/><Relationship Id="rId3" Type="http://schemas.openxmlformats.org/officeDocument/2006/relationships/image" Target="../media/image4.png"/><Relationship Id="rId29" Type="http://schemas.openxmlformats.org/officeDocument/2006/relationships/tags" Target="../tags/tag44.xml"/><Relationship Id="rId28" Type="http://schemas.openxmlformats.org/officeDocument/2006/relationships/tags" Target="../tags/tag43.xml"/><Relationship Id="rId27" Type="http://schemas.openxmlformats.org/officeDocument/2006/relationships/tags" Target="../tags/tag42.xml"/><Relationship Id="rId26" Type="http://schemas.openxmlformats.org/officeDocument/2006/relationships/tags" Target="../tags/tag41.xml"/><Relationship Id="rId25" Type="http://schemas.openxmlformats.org/officeDocument/2006/relationships/tags" Target="../tags/tag40.xml"/><Relationship Id="rId24" Type="http://schemas.openxmlformats.org/officeDocument/2006/relationships/tags" Target="../tags/tag39.xml"/><Relationship Id="rId23" Type="http://schemas.openxmlformats.org/officeDocument/2006/relationships/tags" Target="../tags/tag38.xml"/><Relationship Id="rId22" Type="http://schemas.openxmlformats.org/officeDocument/2006/relationships/tags" Target="../tags/tag37.xml"/><Relationship Id="rId21" Type="http://schemas.openxmlformats.org/officeDocument/2006/relationships/tags" Target="../tags/tag36.xml"/><Relationship Id="rId20" Type="http://schemas.openxmlformats.org/officeDocument/2006/relationships/tags" Target="../tags/tag35.xml"/><Relationship Id="rId2" Type="http://schemas.microsoft.com/office/2007/relationships/hdphoto" Target="../media/image3.wdp"/><Relationship Id="rId19" Type="http://schemas.openxmlformats.org/officeDocument/2006/relationships/tags" Target="../tags/tag34.xml"/><Relationship Id="rId18" Type="http://schemas.openxmlformats.org/officeDocument/2006/relationships/tags" Target="../tags/tag33.xml"/><Relationship Id="rId17" Type="http://schemas.openxmlformats.org/officeDocument/2006/relationships/tags" Target="../tags/tag32.xml"/><Relationship Id="rId16" Type="http://schemas.openxmlformats.org/officeDocument/2006/relationships/tags" Target="../tags/tag31.xml"/><Relationship Id="rId15" Type="http://schemas.openxmlformats.org/officeDocument/2006/relationships/tags" Target="../tags/tag30.xml"/><Relationship Id="rId14" Type="http://schemas.openxmlformats.org/officeDocument/2006/relationships/tags" Target="../tags/tag29.xml"/><Relationship Id="rId13" Type="http://schemas.openxmlformats.org/officeDocument/2006/relationships/tags" Target="../tags/tag28.xml"/><Relationship Id="rId12" Type="http://schemas.openxmlformats.org/officeDocument/2006/relationships/tags" Target="../tags/tag27.xml"/><Relationship Id="rId11" Type="http://schemas.openxmlformats.org/officeDocument/2006/relationships/tags" Target="../tags/tag26.xml"/><Relationship Id="rId10" Type="http://schemas.openxmlformats.org/officeDocument/2006/relationships/tags" Target="../tags/tag25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microsoft.com/office/2007/relationships/hdphoto" Target="../media/image10.wdp"/><Relationship Id="rId1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19.jpeg"/><Relationship Id="rId7" Type="http://schemas.openxmlformats.org/officeDocument/2006/relationships/image" Target="../media/image18.jpeg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0" Type="http://schemas.openxmlformats.org/officeDocument/2006/relationships/notesSlide" Target="../notesSlides/notesSlide4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5.xml"/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22.jpeg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19.jpeg"/><Relationship Id="rId4" Type="http://schemas.microsoft.com/office/2007/relationships/hdphoto" Target="../media/image5.wdp"/><Relationship Id="rId3" Type="http://schemas.openxmlformats.org/officeDocument/2006/relationships/image" Target="../media/image4.png"/><Relationship Id="rId2" Type="http://schemas.microsoft.com/office/2007/relationships/hdphoto" Target="../media/image3.wdp"/><Relationship Id="rId1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8.xml"/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microsoft.com/office/2007/relationships/hdphoto" Target="../media/image10.wdp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21"/>
          <a:stretch>
            <a:fillRect/>
          </a:stretch>
        </p:blipFill>
        <p:spPr>
          <a:xfrm>
            <a:off x="256788" y="587264"/>
            <a:ext cx="11684767" cy="3268266"/>
          </a:xfrm>
          <a:prstGeom prst="rect">
            <a:avLst/>
          </a:prstGeom>
          <a:ln>
            <a:noFill/>
          </a:ln>
        </p:spPr>
      </p:pic>
      <p:sp>
        <p:nvSpPr>
          <p:cNvPr id="5" name="矩形 4"/>
          <p:cNvSpPr/>
          <p:nvPr/>
        </p:nvSpPr>
        <p:spPr>
          <a:xfrm flipV="1">
            <a:off x="253616" y="3057733"/>
            <a:ext cx="11684767" cy="3621704"/>
          </a:xfrm>
          <a:prstGeom prst="rect">
            <a:avLst/>
          </a:prstGeom>
          <a:solidFill>
            <a:srgbClr val="EFF2F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Light" panose="02010600030101010101" charset="-122"/>
              <a:ea typeface="思源黑体 CN Normal"/>
              <a:cs typeface="+mn-cs"/>
            </a:endParaRPr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1" y="-2708586"/>
            <a:ext cx="6858000" cy="12275173"/>
          </a:xfrm>
          <a:prstGeom prst="rect">
            <a:avLst/>
          </a:prstGeom>
        </p:spPr>
      </p:pic>
      <p:pic>
        <p:nvPicPr>
          <p:cNvPr id="69" name="图片 68"/>
          <p:cNvPicPr>
            <a:picLocks noChangeAspect="1"/>
          </p:cNvPicPr>
          <p:nvPr/>
        </p:nvPicPr>
        <p:blipFill>
          <a:blip r:embed="rId4">
            <a:alphaModFix amt="71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1586" y="1182"/>
            <a:ext cx="12250083" cy="6858000"/>
          </a:xfrm>
          <a:prstGeom prst="rect">
            <a:avLst/>
          </a:prstGeom>
        </p:spPr>
      </p:pic>
      <p:sp>
        <p:nvSpPr>
          <p:cNvPr id="70" name="矩形 69"/>
          <p:cNvSpPr/>
          <p:nvPr/>
        </p:nvSpPr>
        <p:spPr>
          <a:xfrm flipH="1" flipV="1">
            <a:off x="0" y="1516864"/>
            <a:ext cx="12087919" cy="4526786"/>
          </a:xfrm>
          <a:prstGeom prst="rect">
            <a:avLst/>
          </a:prstGeo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-40000"/>
                      </a14:imgEffect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 l="-131986" t="-395862" r="-122015" b="-196598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-25000" noProof="0">
              <a:ln>
                <a:noFill/>
              </a:ln>
              <a:solidFill>
                <a:srgbClr val="FFFDEA"/>
              </a:solidFill>
              <a:effectLst/>
              <a:uLnTx/>
              <a:uFillTx/>
              <a:latin typeface="思源黑体" panose="02010600030101010101" charset="-122"/>
              <a:ea typeface="思源黑体" panose="02010600030101010101" charset="-122"/>
              <a:cs typeface="+mn-cs"/>
            </a:endParaRPr>
          </a:p>
        </p:txBody>
      </p:sp>
      <p:grpSp>
        <p:nvGrpSpPr>
          <p:cNvPr id="71" name="组合 70"/>
          <p:cNvGrpSpPr/>
          <p:nvPr/>
        </p:nvGrpSpPr>
        <p:grpSpPr>
          <a:xfrm>
            <a:off x="630867" y="313831"/>
            <a:ext cx="9827079" cy="708025"/>
            <a:chOff x="944" y="663"/>
            <a:chExt cx="14799" cy="1115"/>
          </a:xfrm>
        </p:grpSpPr>
        <p:sp>
          <p:nvSpPr>
            <p:cNvPr id="72" name="文本框 71"/>
            <p:cNvSpPr txBox="1"/>
            <p:nvPr/>
          </p:nvSpPr>
          <p:spPr>
            <a:xfrm>
              <a:off x="944" y="663"/>
              <a:ext cx="1823" cy="11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algn="dist">
                <a:defRPr sz="2400">
                  <a:solidFill>
                    <a:schemeClr val="bg1"/>
                  </a:solidFill>
                  <a:latin typeface="阿里巴巴普惠体 M" panose="00020600040101010101" pitchFamily="18" charset="-122"/>
                  <a:ea typeface="阿里巴巴普惠体 M" panose="00020600040101010101" pitchFamily="18" charset="-122"/>
                  <a:cs typeface="阿里巴巴普惠体 M" panose="00020600040101010101" pitchFamily="18" charset="-122"/>
                </a:defRPr>
              </a:lvl1pPr>
            </a:lstStyle>
            <a:p>
              <a:r>
                <a:rPr lang="en-US" altLang="zh-CN" sz="4000">
                  <a:latin typeface="Times New Roman" panose="02020603050405020304" pitchFamily="18" charset="0"/>
                  <a:ea typeface="字体管家青葱" panose="00020600040101010101" pitchFamily="18" charset="-122"/>
                  <a:cs typeface="Times New Roman" panose="02020603050405020304" pitchFamily="18" charset="0"/>
                </a:rPr>
                <a:t>2026</a:t>
              </a:r>
              <a:endParaRPr lang="zh-CN" altLang="en-US" sz="4000"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3" name="直接连接符 72"/>
            <p:cNvCxnSpPr/>
            <p:nvPr/>
          </p:nvCxnSpPr>
          <p:spPr>
            <a:xfrm>
              <a:off x="2952" y="921"/>
              <a:ext cx="0" cy="68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文本框 73"/>
            <p:cNvSpPr txBox="1"/>
            <p:nvPr/>
          </p:nvSpPr>
          <p:spPr>
            <a:xfrm>
              <a:off x="3034" y="784"/>
              <a:ext cx="12709" cy="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en-US" altLang="zh-CN" sz="1600" cap="all">
                  <a:solidFill>
                    <a:schemeClr val="bg1"/>
                  </a:solidFill>
                  <a:latin typeface="Times New Roman" panose="02020603050405020304" pitchFamily="18" charset="0"/>
                  <a:ea typeface="字体管家青葱" panose="00020600040101010101" pitchFamily="18" charset="-122"/>
                  <a:cs typeface="Times New Roman" panose="02020603050405020304" pitchFamily="18" charset="0"/>
                </a:rPr>
                <a:t>GLOBAL 'ONE HEALTH' HAINAN DEMONSTRATION PROJECT:</a:t>
              </a:r>
              <a:endParaRPr lang="en-US" altLang="zh-CN" sz="1600" cap="all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endParaRPr>
            </a:p>
            <a:p>
              <a:pPr algn="just"/>
              <a:r>
                <a:rPr lang="en-US" altLang="zh-CN" sz="1400" cap="all">
                  <a:solidFill>
                    <a:schemeClr val="bg1"/>
                  </a:solidFill>
                  <a:latin typeface="Times New Roman" panose="02020603050405020304" pitchFamily="18" charset="0"/>
                  <a:ea typeface="字体管家青葱" panose="00020600040101010101" pitchFamily="18" charset="-122"/>
                  <a:cs typeface="Times New Roman" panose="02020603050405020304" pitchFamily="18" charset="0"/>
                </a:rPr>
                <a:t>Investigation on Current Status and Training of Seed Talents in the Health Sector</a:t>
              </a:r>
              <a:endParaRPr lang="en-US" altLang="zh-CN" sz="1100" cap="all">
                <a:solidFill>
                  <a:schemeClr val="bg1"/>
                </a:solidFill>
                <a:uFillTx/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75" name="文本框 74"/>
          <p:cNvSpPr txBox="1"/>
          <p:nvPr/>
        </p:nvSpPr>
        <p:spPr>
          <a:xfrm>
            <a:off x="4525653" y="5738545"/>
            <a:ext cx="3109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000">
                <a:solidFill>
                  <a:schemeClr val="bg1"/>
                </a:solidFill>
                <a:latin typeface="站酷酷黑" panose="02010600030101010101" pitchFamily="2" charset="-122"/>
                <a:ea typeface="站酷酷黑" panose="02010600030101010101" pitchFamily="2" charset="-122"/>
                <a:cs typeface="阿里巴巴普惠体 M" panose="00020600040101010101" pitchFamily="18" charset="-122"/>
              </a:rPr>
              <a:t>海南省疾病预防控制局</a:t>
            </a:r>
            <a:endParaRPr lang="zh-CN" altLang="en-US" sz="2000">
              <a:solidFill>
                <a:schemeClr val="bg1"/>
              </a:solidFill>
              <a:latin typeface="站酷酷黑" panose="02010600030101010101" pitchFamily="2" charset="-122"/>
              <a:ea typeface="站酷酷黑" panose="02010600030101010101" pitchFamily="2" charset="-122"/>
              <a:cs typeface="阿里巴巴普惠体 M" panose="00020600040101010101" pitchFamily="18" charset="-122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5186609" y="6024271"/>
            <a:ext cx="1735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pc="-20">
                <a:solidFill>
                  <a:schemeClr val="bg1"/>
                </a:solidFill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2026</a:t>
            </a:r>
            <a:r>
              <a:rPr lang="zh-CN" altLang="en-US" spc="-20">
                <a:solidFill>
                  <a:schemeClr val="bg1"/>
                </a:solidFill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年</a:t>
            </a:r>
            <a:r>
              <a:rPr lang="en-US" altLang="zh-CN" spc="-20">
                <a:solidFill>
                  <a:schemeClr val="bg1"/>
                </a:solidFill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6</a:t>
            </a:r>
            <a:r>
              <a:rPr lang="zh-CN" altLang="en-US" spc="-20">
                <a:solidFill>
                  <a:schemeClr val="bg1"/>
                </a:solidFill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月</a:t>
            </a:r>
            <a:endParaRPr lang="zh-CN" altLang="en-US" spc="-20">
              <a:solidFill>
                <a:schemeClr val="bg1"/>
              </a:solidFill>
              <a:latin typeface="站酷酷黑" panose="02010600030101010101" pitchFamily="2" charset="-122"/>
              <a:ea typeface="站酷酷黑" panose="02010600030101010101" pitchFamily="2" charset="-122"/>
              <a:cs typeface="微软雅黑" panose="020B0503020204020204" pitchFamily="34" charset="-122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2379558" y="682577"/>
            <a:ext cx="7495962" cy="13903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6600" b="1" spc="3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拒食生螺，守护大脑</a:t>
            </a:r>
            <a:endParaRPr lang="zh-CN" altLang="en-US" sz="6600" b="1" spc="30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anose="02010600030101010101" pitchFamily="2" charset="-122"/>
              <a:ea typeface="站酷酷黑" panose="02010600030101010101" pitchFamily="2" charset="-122"/>
              <a:cs typeface="微软雅黑" panose="020B0503020204020204" pitchFamily="34" charset="-122"/>
            </a:endParaRPr>
          </a:p>
        </p:txBody>
      </p:sp>
      <p:grpSp>
        <p:nvGrpSpPr>
          <p:cNvPr id="78" name="组合 77"/>
          <p:cNvGrpSpPr/>
          <p:nvPr/>
        </p:nvGrpSpPr>
        <p:grpSpPr>
          <a:xfrm>
            <a:off x="2482470" y="1992257"/>
            <a:ext cx="6181398" cy="622449"/>
            <a:chOff x="2259196" y="2019803"/>
            <a:chExt cx="6181398" cy="622449"/>
          </a:xfrm>
        </p:grpSpPr>
        <p:sp>
          <p:nvSpPr>
            <p:cNvPr id="79" name="文本框 78"/>
            <p:cNvSpPr txBox="1"/>
            <p:nvPr/>
          </p:nvSpPr>
          <p:spPr>
            <a:xfrm>
              <a:off x="3151967" y="2057477"/>
              <a:ext cx="5288627" cy="5847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lang="zh-CN" altLang="en-US" sz="3200">
                  <a:solidFill>
                    <a:schemeClr val="bg1"/>
                  </a:solidFill>
                  <a:latin typeface="站酷酷黑" panose="02010600030101010101" pitchFamily="2" charset="-122"/>
                  <a:ea typeface="站酷酷黑" panose="02010600030101010101" pitchFamily="2" charset="-122"/>
                </a:rPr>
                <a:t>广州圆线虫病防控知识宣讲</a:t>
              </a:r>
              <a:endParaRPr lang="zh-CN" altLang="en-US" sz="3200">
                <a:solidFill>
                  <a:schemeClr val="bg1"/>
                </a:solidFill>
                <a:latin typeface="站酷酷黑" panose="02010600030101010101" pitchFamily="2" charset="-122"/>
                <a:ea typeface="站酷酷黑" panose="02010600030101010101" pitchFamily="2" charset="-122"/>
              </a:endParaRPr>
            </a:p>
          </p:txBody>
        </p:sp>
        <p:sp>
          <p:nvSpPr>
            <p:cNvPr id="80" name="文本框 79"/>
            <p:cNvSpPr txBox="1"/>
            <p:nvPr/>
          </p:nvSpPr>
          <p:spPr>
            <a:xfrm>
              <a:off x="2259196" y="2019803"/>
              <a:ext cx="1005403" cy="58477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r>
                <a:rPr kumimoji="0" lang="en-US" altLang="zh-CN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站酷酷黑" panose="02010600030101010101" pitchFamily="2" charset="-122"/>
                  <a:ea typeface="站酷酷黑" panose="02010600030101010101" pitchFamily="2" charset="-122"/>
                  <a:cs typeface="+mn-cs"/>
                </a:rPr>
                <a:t>——</a:t>
              </a:r>
              <a:endParaRPr lang="zh-CN" altLang="en-US"/>
            </a:p>
          </p:txBody>
        </p:sp>
      </p:grpSp>
      <p:pic>
        <p:nvPicPr>
          <p:cNvPr id="3" name="图片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042" y="0"/>
            <a:ext cx="12276212" cy="685859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34052"/>
            <a:ext cx="12201024" cy="6858000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>
            <a:off x="561458" y="2394616"/>
            <a:ext cx="3900913" cy="2691457"/>
          </a:xfrm>
          <a:prstGeom prst="rect">
            <a:avLst/>
          </a:prstGeom>
          <a:effectLst>
            <a:outerShdw blurRad="101600" dist="508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4" name="Freeform 9"/>
          <p:cNvSpPr/>
          <p:nvPr/>
        </p:nvSpPr>
        <p:spPr bwMode="auto">
          <a:xfrm rot="10800000" flipV="1">
            <a:off x="420687" y="1212392"/>
            <a:ext cx="4198938" cy="730708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>
              <a:solidFill>
                <a:prstClr val="white"/>
              </a:solidFill>
              <a:latin typeface="思源黑体 CN Medium" panose="02010600030101010101" pitchFamily="34" charset="-122"/>
              <a:ea typeface="思源黑体 CN Medium" panose="02010600030101010101" pitchFamily="34" charset="-122"/>
              <a:sym typeface="思源黑体 CN Medium" panose="02010600030101010101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604280" y="1325867"/>
            <a:ext cx="3775393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zh-CN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全球与中国的流行现状</a:t>
            </a:r>
            <a:endParaRPr lang="zh-CN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2" name="组合 121"/>
          <p:cNvGrpSpPr/>
          <p:nvPr/>
        </p:nvGrpSpPr>
        <p:grpSpPr>
          <a:xfrm>
            <a:off x="6596466" y="2188314"/>
            <a:ext cx="5346538" cy="1287698"/>
            <a:chOff x="5856059" y="1614834"/>
            <a:chExt cx="4923156" cy="996422"/>
          </a:xfrm>
        </p:grpSpPr>
        <p:sp>
          <p:nvSpPr>
            <p:cNvPr id="117" name="任意多边形: 形状 116"/>
            <p:cNvSpPr/>
            <p:nvPr/>
          </p:nvSpPr>
          <p:spPr>
            <a:xfrm>
              <a:off x="5856059" y="1623278"/>
              <a:ext cx="211988" cy="987978"/>
            </a:xfrm>
            <a:custGeom>
              <a:avLst/>
              <a:gdLst>
                <a:gd name="connsiteX0" fmla="*/ 11430 w 89958"/>
                <a:gd name="connsiteY0" fmla="*/ 683895 h 780097"/>
                <a:gd name="connsiteX1" fmla="*/ 11430 w 89958"/>
                <a:gd name="connsiteY1" fmla="*/ 689610 h 780097"/>
                <a:gd name="connsiteX2" fmla="*/ 9525 w 89958"/>
                <a:gd name="connsiteY2" fmla="*/ 694373 h 780097"/>
                <a:gd name="connsiteX3" fmla="*/ 12383 w 89958"/>
                <a:gd name="connsiteY3" fmla="*/ 699135 h 780097"/>
                <a:gd name="connsiteX4" fmla="*/ 12383 w 89958"/>
                <a:gd name="connsiteY4" fmla="*/ 701040 h 780097"/>
                <a:gd name="connsiteX5" fmla="*/ 17145 w 89958"/>
                <a:gd name="connsiteY5" fmla="*/ 710565 h 780097"/>
                <a:gd name="connsiteX6" fmla="*/ 20955 w 89958"/>
                <a:gd name="connsiteY6" fmla="*/ 717233 h 780097"/>
                <a:gd name="connsiteX7" fmla="*/ 18098 w 89958"/>
                <a:gd name="connsiteY7" fmla="*/ 728663 h 780097"/>
                <a:gd name="connsiteX8" fmla="*/ 22860 w 89958"/>
                <a:gd name="connsiteY8" fmla="*/ 735330 h 780097"/>
                <a:gd name="connsiteX9" fmla="*/ 22860 w 89958"/>
                <a:gd name="connsiteY9" fmla="*/ 755333 h 780097"/>
                <a:gd name="connsiteX10" fmla="*/ 20955 w 89958"/>
                <a:gd name="connsiteY10" fmla="*/ 758190 h 780097"/>
                <a:gd name="connsiteX11" fmla="*/ 21908 w 89958"/>
                <a:gd name="connsiteY11" fmla="*/ 762000 h 780097"/>
                <a:gd name="connsiteX12" fmla="*/ 29528 w 89958"/>
                <a:gd name="connsiteY12" fmla="*/ 780098 h 780097"/>
                <a:gd name="connsiteX13" fmla="*/ 41910 w 89958"/>
                <a:gd name="connsiteY13" fmla="*/ 780098 h 780097"/>
                <a:gd name="connsiteX14" fmla="*/ 47625 w 89958"/>
                <a:gd name="connsiteY14" fmla="*/ 768668 h 780097"/>
                <a:gd name="connsiteX15" fmla="*/ 50483 w 89958"/>
                <a:gd name="connsiteY15" fmla="*/ 768668 h 780097"/>
                <a:gd name="connsiteX16" fmla="*/ 49530 w 89958"/>
                <a:gd name="connsiteY16" fmla="*/ 751523 h 780097"/>
                <a:gd name="connsiteX17" fmla="*/ 46673 w 89958"/>
                <a:gd name="connsiteY17" fmla="*/ 736283 h 780097"/>
                <a:gd name="connsiteX18" fmla="*/ 46673 w 89958"/>
                <a:gd name="connsiteY18" fmla="*/ 725805 h 780097"/>
                <a:gd name="connsiteX19" fmla="*/ 44768 w 89958"/>
                <a:gd name="connsiteY19" fmla="*/ 713423 h 780097"/>
                <a:gd name="connsiteX20" fmla="*/ 40958 w 89958"/>
                <a:gd name="connsiteY20" fmla="*/ 702945 h 780097"/>
                <a:gd name="connsiteX21" fmla="*/ 34290 w 89958"/>
                <a:gd name="connsiteY21" fmla="*/ 693420 h 780097"/>
                <a:gd name="connsiteX22" fmla="*/ 34290 w 89958"/>
                <a:gd name="connsiteY22" fmla="*/ 689610 h 780097"/>
                <a:gd name="connsiteX23" fmla="*/ 33338 w 89958"/>
                <a:gd name="connsiteY23" fmla="*/ 683895 h 780097"/>
                <a:gd name="connsiteX24" fmla="*/ 27623 w 89958"/>
                <a:gd name="connsiteY24" fmla="*/ 673418 h 780097"/>
                <a:gd name="connsiteX25" fmla="*/ 27623 w 89958"/>
                <a:gd name="connsiteY25" fmla="*/ 669608 h 780097"/>
                <a:gd name="connsiteX26" fmla="*/ 25718 w 89958"/>
                <a:gd name="connsiteY26" fmla="*/ 667703 h 780097"/>
                <a:gd name="connsiteX27" fmla="*/ 25718 w 89958"/>
                <a:gd name="connsiteY27" fmla="*/ 660083 h 780097"/>
                <a:gd name="connsiteX28" fmla="*/ 20955 w 89958"/>
                <a:gd name="connsiteY28" fmla="*/ 642938 h 780097"/>
                <a:gd name="connsiteX29" fmla="*/ 19050 w 89958"/>
                <a:gd name="connsiteY29" fmla="*/ 626745 h 780097"/>
                <a:gd name="connsiteX30" fmla="*/ 21908 w 89958"/>
                <a:gd name="connsiteY30" fmla="*/ 625793 h 780097"/>
                <a:gd name="connsiteX31" fmla="*/ 27623 w 89958"/>
                <a:gd name="connsiteY31" fmla="*/ 621030 h 780097"/>
                <a:gd name="connsiteX32" fmla="*/ 28575 w 89958"/>
                <a:gd name="connsiteY32" fmla="*/ 610553 h 780097"/>
                <a:gd name="connsiteX33" fmla="*/ 38100 w 89958"/>
                <a:gd name="connsiteY33" fmla="*/ 602933 h 780097"/>
                <a:gd name="connsiteX34" fmla="*/ 43815 w 89958"/>
                <a:gd name="connsiteY34" fmla="*/ 598170 h 780097"/>
                <a:gd name="connsiteX35" fmla="*/ 48578 w 89958"/>
                <a:gd name="connsiteY35" fmla="*/ 584835 h 780097"/>
                <a:gd name="connsiteX36" fmla="*/ 54293 w 89958"/>
                <a:gd name="connsiteY36" fmla="*/ 581025 h 780097"/>
                <a:gd name="connsiteX37" fmla="*/ 52388 w 89958"/>
                <a:gd name="connsiteY37" fmla="*/ 573405 h 780097"/>
                <a:gd name="connsiteX38" fmla="*/ 55245 w 89958"/>
                <a:gd name="connsiteY38" fmla="*/ 571500 h 780097"/>
                <a:gd name="connsiteX39" fmla="*/ 55245 w 89958"/>
                <a:gd name="connsiteY39" fmla="*/ 562928 h 780097"/>
                <a:gd name="connsiteX40" fmla="*/ 60960 w 89958"/>
                <a:gd name="connsiteY40" fmla="*/ 556260 h 780097"/>
                <a:gd name="connsiteX41" fmla="*/ 66675 w 89958"/>
                <a:gd name="connsiteY41" fmla="*/ 549593 h 780097"/>
                <a:gd name="connsiteX42" fmla="*/ 71438 w 89958"/>
                <a:gd name="connsiteY42" fmla="*/ 544830 h 780097"/>
                <a:gd name="connsiteX43" fmla="*/ 78105 w 89958"/>
                <a:gd name="connsiteY43" fmla="*/ 536258 h 780097"/>
                <a:gd name="connsiteX44" fmla="*/ 77153 w 89958"/>
                <a:gd name="connsiteY44" fmla="*/ 526733 h 780097"/>
                <a:gd name="connsiteX45" fmla="*/ 75248 w 89958"/>
                <a:gd name="connsiteY45" fmla="*/ 521970 h 780097"/>
                <a:gd name="connsiteX46" fmla="*/ 76200 w 89958"/>
                <a:gd name="connsiteY46" fmla="*/ 504825 h 780097"/>
                <a:gd name="connsiteX47" fmla="*/ 69533 w 89958"/>
                <a:gd name="connsiteY47" fmla="*/ 491490 h 780097"/>
                <a:gd name="connsiteX48" fmla="*/ 69533 w 89958"/>
                <a:gd name="connsiteY48" fmla="*/ 484823 h 780097"/>
                <a:gd name="connsiteX49" fmla="*/ 65723 w 89958"/>
                <a:gd name="connsiteY49" fmla="*/ 477203 h 780097"/>
                <a:gd name="connsiteX50" fmla="*/ 65723 w 89958"/>
                <a:gd name="connsiteY50" fmla="*/ 469583 h 780097"/>
                <a:gd name="connsiteX51" fmla="*/ 64770 w 89958"/>
                <a:gd name="connsiteY51" fmla="*/ 463868 h 780097"/>
                <a:gd name="connsiteX52" fmla="*/ 63818 w 89958"/>
                <a:gd name="connsiteY52" fmla="*/ 461963 h 780097"/>
                <a:gd name="connsiteX53" fmla="*/ 63818 w 89958"/>
                <a:gd name="connsiteY53" fmla="*/ 459105 h 780097"/>
                <a:gd name="connsiteX54" fmla="*/ 60960 w 89958"/>
                <a:gd name="connsiteY54" fmla="*/ 453390 h 780097"/>
                <a:gd name="connsiteX55" fmla="*/ 56198 w 89958"/>
                <a:gd name="connsiteY55" fmla="*/ 449580 h 780097"/>
                <a:gd name="connsiteX56" fmla="*/ 57150 w 89958"/>
                <a:gd name="connsiteY56" fmla="*/ 445770 h 780097"/>
                <a:gd name="connsiteX57" fmla="*/ 52388 w 89958"/>
                <a:gd name="connsiteY57" fmla="*/ 434340 h 780097"/>
                <a:gd name="connsiteX58" fmla="*/ 51435 w 89958"/>
                <a:gd name="connsiteY58" fmla="*/ 429578 h 780097"/>
                <a:gd name="connsiteX59" fmla="*/ 41910 w 89958"/>
                <a:gd name="connsiteY59" fmla="*/ 421958 h 780097"/>
                <a:gd name="connsiteX60" fmla="*/ 39053 w 89958"/>
                <a:gd name="connsiteY60" fmla="*/ 415290 h 780097"/>
                <a:gd name="connsiteX61" fmla="*/ 41910 w 89958"/>
                <a:gd name="connsiteY61" fmla="*/ 401003 h 780097"/>
                <a:gd name="connsiteX62" fmla="*/ 47625 w 89958"/>
                <a:gd name="connsiteY62" fmla="*/ 391478 h 780097"/>
                <a:gd name="connsiteX63" fmla="*/ 44768 w 89958"/>
                <a:gd name="connsiteY63" fmla="*/ 387668 h 780097"/>
                <a:gd name="connsiteX64" fmla="*/ 44768 w 89958"/>
                <a:gd name="connsiteY64" fmla="*/ 380048 h 780097"/>
                <a:gd name="connsiteX65" fmla="*/ 54293 w 89958"/>
                <a:gd name="connsiteY65" fmla="*/ 360045 h 780097"/>
                <a:gd name="connsiteX66" fmla="*/ 54293 w 89958"/>
                <a:gd name="connsiteY66" fmla="*/ 341948 h 780097"/>
                <a:gd name="connsiteX67" fmla="*/ 53340 w 89958"/>
                <a:gd name="connsiteY67" fmla="*/ 338138 h 780097"/>
                <a:gd name="connsiteX68" fmla="*/ 56198 w 89958"/>
                <a:gd name="connsiteY68" fmla="*/ 334328 h 780097"/>
                <a:gd name="connsiteX69" fmla="*/ 57150 w 89958"/>
                <a:gd name="connsiteY69" fmla="*/ 328613 h 780097"/>
                <a:gd name="connsiteX70" fmla="*/ 60960 w 89958"/>
                <a:gd name="connsiteY70" fmla="*/ 325755 h 780097"/>
                <a:gd name="connsiteX71" fmla="*/ 60960 w 89958"/>
                <a:gd name="connsiteY71" fmla="*/ 319088 h 780097"/>
                <a:gd name="connsiteX72" fmla="*/ 64770 w 89958"/>
                <a:gd name="connsiteY72" fmla="*/ 315278 h 780097"/>
                <a:gd name="connsiteX73" fmla="*/ 68580 w 89958"/>
                <a:gd name="connsiteY73" fmla="*/ 295275 h 780097"/>
                <a:gd name="connsiteX74" fmla="*/ 71438 w 89958"/>
                <a:gd name="connsiteY74" fmla="*/ 286703 h 780097"/>
                <a:gd name="connsiteX75" fmla="*/ 73343 w 89958"/>
                <a:gd name="connsiteY75" fmla="*/ 284798 h 780097"/>
                <a:gd name="connsiteX76" fmla="*/ 73343 w 89958"/>
                <a:gd name="connsiteY76" fmla="*/ 282893 h 780097"/>
                <a:gd name="connsiteX77" fmla="*/ 76200 w 89958"/>
                <a:gd name="connsiteY77" fmla="*/ 280988 h 780097"/>
                <a:gd name="connsiteX78" fmla="*/ 70485 w 89958"/>
                <a:gd name="connsiteY78" fmla="*/ 252413 h 780097"/>
                <a:gd name="connsiteX79" fmla="*/ 73343 w 89958"/>
                <a:gd name="connsiteY79" fmla="*/ 239078 h 780097"/>
                <a:gd name="connsiteX80" fmla="*/ 71438 w 89958"/>
                <a:gd name="connsiteY80" fmla="*/ 236220 h 780097"/>
                <a:gd name="connsiteX81" fmla="*/ 74295 w 89958"/>
                <a:gd name="connsiteY81" fmla="*/ 228600 h 780097"/>
                <a:gd name="connsiteX82" fmla="*/ 74295 w 89958"/>
                <a:gd name="connsiteY82" fmla="*/ 220028 h 780097"/>
                <a:gd name="connsiteX83" fmla="*/ 72390 w 89958"/>
                <a:gd name="connsiteY83" fmla="*/ 207645 h 780097"/>
                <a:gd name="connsiteX84" fmla="*/ 69533 w 89958"/>
                <a:gd name="connsiteY84" fmla="*/ 208598 h 780097"/>
                <a:gd name="connsiteX85" fmla="*/ 66675 w 89958"/>
                <a:gd name="connsiteY85" fmla="*/ 204788 h 780097"/>
                <a:gd name="connsiteX86" fmla="*/ 68580 w 89958"/>
                <a:gd name="connsiteY86" fmla="*/ 201930 h 780097"/>
                <a:gd name="connsiteX87" fmla="*/ 65723 w 89958"/>
                <a:gd name="connsiteY87" fmla="*/ 189548 h 780097"/>
                <a:gd name="connsiteX88" fmla="*/ 64770 w 89958"/>
                <a:gd name="connsiteY88" fmla="*/ 185738 h 780097"/>
                <a:gd name="connsiteX89" fmla="*/ 68580 w 89958"/>
                <a:gd name="connsiteY89" fmla="*/ 178118 h 780097"/>
                <a:gd name="connsiteX90" fmla="*/ 69533 w 89958"/>
                <a:gd name="connsiteY90" fmla="*/ 166688 h 780097"/>
                <a:gd name="connsiteX91" fmla="*/ 67628 w 89958"/>
                <a:gd name="connsiteY91" fmla="*/ 163830 h 780097"/>
                <a:gd name="connsiteX92" fmla="*/ 68580 w 89958"/>
                <a:gd name="connsiteY92" fmla="*/ 160020 h 780097"/>
                <a:gd name="connsiteX93" fmla="*/ 66675 w 89958"/>
                <a:gd name="connsiteY93" fmla="*/ 158115 h 780097"/>
                <a:gd name="connsiteX94" fmla="*/ 67628 w 89958"/>
                <a:gd name="connsiteY94" fmla="*/ 152400 h 780097"/>
                <a:gd name="connsiteX95" fmla="*/ 61913 w 89958"/>
                <a:gd name="connsiteY95" fmla="*/ 148590 h 780097"/>
                <a:gd name="connsiteX96" fmla="*/ 60008 w 89958"/>
                <a:gd name="connsiteY96" fmla="*/ 135255 h 780097"/>
                <a:gd name="connsiteX97" fmla="*/ 65723 w 89958"/>
                <a:gd name="connsiteY97" fmla="*/ 118110 h 780097"/>
                <a:gd name="connsiteX98" fmla="*/ 66675 w 89958"/>
                <a:gd name="connsiteY98" fmla="*/ 108585 h 780097"/>
                <a:gd name="connsiteX99" fmla="*/ 72390 w 89958"/>
                <a:gd name="connsiteY99" fmla="*/ 101918 h 780097"/>
                <a:gd name="connsiteX100" fmla="*/ 74295 w 89958"/>
                <a:gd name="connsiteY100" fmla="*/ 93345 h 780097"/>
                <a:gd name="connsiteX101" fmla="*/ 72390 w 89958"/>
                <a:gd name="connsiteY101" fmla="*/ 82868 h 780097"/>
                <a:gd name="connsiteX102" fmla="*/ 67628 w 89958"/>
                <a:gd name="connsiteY102" fmla="*/ 75248 h 780097"/>
                <a:gd name="connsiteX103" fmla="*/ 73343 w 89958"/>
                <a:gd name="connsiteY103" fmla="*/ 70485 h 780097"/>
                <a:gd name="connsiteX104" fmla="*/ 73343 w 89958"/>
                <a:gd name="connsiteY104" fmla="*/ 53340 h 780097"/>
                <a:gd name="connsiteX105" fmla="*/ 75248 w 89958"/>
                <a:gd name="connsiteY105" fmla="*/ 48578 h 780097"/>
                <a:gd name="connsiteX106" fmla="*/ 78105 w 89958"/>
                <a:gd name="connsiteY106" fmla="*/ 46673 h 780097"/>
                <a:gd name="connsiteX107" fmla="*/ 80010 w 89958"/>
                <a:gd name="connsiteY107" fmla="*/ 42863 h 780097"/>
                <a:gd name="connsiteX108" fmla="*/ 82868 w 89958"/>
                <a:gd name="connsiteY108" fmla="*/ 32385 h 780097"/>
                <a:gd name="connsiteX109" fmla="*/ 81915 w 89958"/>
                <a:gd name="connsiteY109" fmla="*/ 25718 h 780097"/>
                <a:gd name="connsiteX110" fmla="*/ 83820 w 89958"/>
                <a:gd name="connsiteY110" fmla="*/ 21908 h 780097"/>
                <a:gd name="connsiteX111" fmla="*/ 86678 w 89958"/>
                <a:gd name="connsiteY111" fmla="*/ 18098 h 780097"/>
                <a:gd name="connsiteX112" fmla="*/ 89535 w 89958"/>
                <a:gd name="connsiteY112" fmla="*/ 12383 h 780097"/>
                <a:gd name="connsiteX113" fmla="*/ 89535 w 89958"/>
                <a:gd name="connsiteY113" fmla="*/ 8573 h 780097"/>
                <a:gd name="connsiteX114" fmla="*/ 85725 w 89958"/>
                <a:gd name="connsiteY114" fmla="*/ 6668 h 780097"/>
                <a:gd name="connsiteX115" fmla="*/ 86678 w 89958"/>
                <a:gd name="connsiteY115" fmla="*/ 0 h 780097"/>
                <a:gd name="connsiteX116" fmla="*/ 54293 w 89958"/>
                <a:gd name="connsiteY116" fmla="*/ 0 h 780097"/>
                <a:gd name="connsiteX117" fmla="*/ 46673 w 89958"/>
                <a:gd name="connsiteY117" fmla="*/ 953 h 780097"/>
                <a:gd name="connsiteX118" fmla="*/ 44768 w 89958"/>
                <a:gd name="connsiteY118" fmla="*/ 3810 h 780097"/>
                <a:gd name="connsiteX119" fmla="*/ 41910 w 89958"/>
                <a:gd name="connsiteY119" fmla="*/ 1905 h 780097"/>
                <a:gd name="connsiteX120" fmla="*/ 43815 w 89958"/>
                <a:gd name="connsiteY120" fmla="*/ 9525 h 780097"/>
                <a:gd name="connsiteX121" fmla="*/ 39053 w 89958"/>
                <a:gd name="connsiteY121" fmla="*/ 10478 h 780097"/>
                <a:gd name="connsiteX122" fmla="*/ 43815 w 89958"/>
                <a:gd name="connsiteY122" fmla="*/ 19050 h 780097"/>
                <a:gd name="connsiteX123" fmla="*/ 43815 w 89958"/>
                <a:gd name="connsiteY123" fmla="*/ 20955 h 780097"/>
                <a:gd name="connsiteX124" fmla="*/ 39053 w 89958"/>
                <a:gd name="connsiteY124" fmla="*/ 19050 h 780097"/>
                <a:gd name="connsiteX125" fmla="*/ 40958 w 89958"/>
                <a:gd name="connsiteY125" fmla="*/ 21908 h 780097"/>
                <a:gd name="connsiteX126" fmla="*/ 39053 w 89958"/>
                <a:gd name="connsiteY126" fmla="*/ 29528 h 780097"/>
                <a:gd name="connsiteX127" fmla="*/ 36195 w 89958"/>
                <a:gd name="connsiteY127" fmla="*/ 40958 h 780097"/>
                <a:gd name="connsiteX128" fmla="*/ 33338 w 89958"/>
                <a:gd name="connsiteY128" fmla="*/ 43815 h 780097"/>
                <a:gd name="connsiteX129" fmla="*/ 35243 w 89958"/>
                <a:gd name="connsiteY129" fmla="*/ 52388 h 780097"/>
                <a:gd name="connsiteX130" fmla="*/ 35243 w 89958"/>
                <a:gd name="connsiteY130" fmla="*/ 57150 h 780097"/>
                <a:gd name="connsiteX131" fmla="*/ 32385 w 89958"/>
                <a:gd name="connsiteY131" fmla="*/ 61913 h 780097"/>
                <a:gd name="connsiteX132" fmla="*/ 34290 w 89958"/>
                <a:gd name="connsiteY132" fmla="*/ 64770 h 780097"/>
                <a:gd name="connsiteX133" fmla="*/ 31433 w 89958"/>
                <a:gd name="connsiteY133" fmla="*/ 67628 h 780097"/>
                <a:gd name="connsiteX134" fmla="*/ 28575 w 89958"/>
                <a:gd name="connsiteY134" fmla="*/ 83820 h 780097"/>
                <a:gd name="connsiteX135" fmla="*/ 26670 w 89958"/>
                <a:gd name="connsiteY135" fmla="*/ 98108 h 780097"/>
                <a:gd name="connsiteX136" fmla="*/ 36195 w 89958"/>
                <a:gd name="connsiteY136" fmla="*/ 107633 h 780097"/>
                <a:gd name="connsiteX137" fmla="*/ 34290 w 89958"/>
                <a:gd name="connsiteY137" fmla="*/ 119063 h 780097"/>
                <a:gd name="connsiteX138" fmla="*/ 27623 w 89958"/>
                <a:gd name="connsiteY138" fmla="*/ 131445 h 780097"/>
                <a:gd name="connsiteX139" fmla="*/ 23813 w 89958"/>
                <a:gd name="connsiteY139" fmla="*/ 146685 h 780097"/>
                <a:gd name="connsiteX140" fmla="*/ 22860 w 89958"/>
                <a:gd name="connsiteY140" fmla="*/ 149543 h 780097"/>
                <a:gd name="connsiteX141" fmla="*/ 22860 w 89958"/>
                <a:gd name="connsiteY141" fmla="*/ 152400 h 780097"/>
                <a:gd name="connsiteX142" fmla="*/ 20955 w 89958"/>
                <a:gd name="connsiteY142" fmla="*/ 158115 h 780097"/>
                <a:gd name="connsiteX143" fmla="*/ 20955 w 89958"/>
                <a:gd name="connsiteY143" fmla="*/ 160973 h 780097"/>
                <a:gd name="connsiteX144" fmla="*/ 18098 w 89958"/>
                <a:gd name="connsiteY144" fmla="*/ 167640 h 780097"/>
                <a:gd name="connsiteX145" fmla="*/ 24765 w 89958"/>
                <a:gd name="connsiteY145" fmla="*/ 173355 h 780097"/>
                <a:gd name="connsiteX146" fmla="*/ 30480 w 89958"/>
                <a:gd name="connsiteY146" fmla="*/ 191453 h 780097"/>
                <a:gd name="connsiteX147" fmla="*/ 27623 w 89958"/>
                <a:gd name="connsiteY147" fmla="*/ 196215 h 780097"/>
                <a:gd name="connsiteX148" fmla="*/ 28575 w 89958"/>
                <a:gd name="connsiteY148" fmla="*/ 200978 h 780097"/>
                <a:gd name="connsiteX149" fmla="*/ 31433 w 89958"/>
                <a:gd name="connsiteY149" fmla="*/ 200978 h 780097"/>
                <a:gd name="connsiteX150" fmla="*/ 35243 w 89958"/>
                <a:gd name="connsiteY150" fmla="*/ 217170 h 780097"/>
                <a:gd name="connsiteX151" fmla="*/ 33338 w 89958"/>
                <a:gd name="connsiteY151" fmla="*/ 225743 h 780097"/>
                <a:gd name="connsiteX152" fmla="*/ 26670 w 89958"/>
                <a:gd name="connsiteY152" fmla="*/ 248603 h 780097"/>
                <a:gd name="connsiteX153" fmla="*/ 29528 w 89958"/>
                <a:gd name="connsiteY153" fmla="*/ 260985 h 780097"/>
                <a:gd name="connsiteX154" fmla="*/ 30480 w 89958"/>
                <a:gd name="connsiteY154" fmla="*/ 265748 h 780097"/>
                <a:gd name="connsiteX155" fmla="*/ 31433 w 89958"/>
                <a:gd name="connsiteY155" fmla="*/ 269558 h 780097"/>
                <a:gd name="connsiteX156" fmla="*/ 28575 w 89958"/>
                <a:gd name="connsiteY156" fmla="*/ 270510 h 780097"/>
                <a:gd name="connsiteX157" fmla="*/ 21908 w 89958"/>
                <a:gd name="connsiteY157" fmla="*/ 278130 h 780097"/>
                <a:gd name="connsiteX158" fmla="*/ 19050 w 89958"/>
                <a:gd name="connsiteY158" fmla="*/ 280988 h 780097"/>
                <a:gd name="connsiteX159" fmla="*/ 24765 w 89958"/>
                <a:gd name="connsiteY159" fmla="*/ 279083 h 780097"/>
                <a:gd name="connsiteX160" fmla="*/ 26670 w 89958"/>
                <a:gd name="connsiteY160" fmla="*/ 293370 h 780097"/>
                <a:gd name="connsiteX161" fmla="*/ 29528 w 89958"/>
                <a:gd name="connsiteY161" fmla="*/ 297180 h 780097"/>
                <a:gd name="connsiteX162" fmla="*/ 32385 w 89958"/>
                <a:gd name="connsiteY162" fmla="*/ 300990 h 780097"/>
                <a:gd name="connsiteX163" fmla="*/ 26670 w 89958"/>
                <a:gd name="connsiteY163" fmla="*/ 305753 h 780097"/>
                <a:gd name="connsiteX164" fmla="*/ 27623 w 89958"/>
                <a:gd name="connsiteY164" fmla="*/ 308610 h 780097"/>
                <a:gd name="connsiteX165" fmla="*/ 28575 w 89958"/>
                <a:gd name="connsiteY165" fmla="*/ 306705 h 780097"/>
                <a:gd name="connsiteX166" fmla="*/ 28575 w 89958"/>
                <a:gd name="connsiteY166" fmla="*/ 310515 h 780097"/>
                <a:gd name="connsiteX167" fmla="*/ 22860 w 89958"/>
                <a:gd name="connsiteY167" fmla="*/ 313373 h 780097"/>
                <a:gd name="connsiteX168" fmla="*/ 26670 w 89958"/>
                <a:gd name="connsiteY168" fmla="*/ 318135 h 780097"/>
                <a:gd name="connsiteX169" fmla="*/ 22860 w 89958"/>
                <a:gd name="connsiteY169" fmla="*/ 323850 h 780097"/>
                <a:gd name="connsiteX170" fmla="*/ 23813 w 89958"/>
                <a:gd name="connsiteY170" fmla="*/ 326708 h 780097"/>
                <a:gd name="connsiteX171" fmla="*/ 19050 w 89958"/>
                <a:gd name="connsiteY171" fmla="*/ 335280 h 780097"/>
                <a:gd name="connsiteX172" fmla="*/ 19050 w 89958"/>
                <a:gd name="connsiteY172" fmla="*/ 341948 h 780097"/>
                <a:gd name="connsiteX173" fmla="*/ 17145 w 89958"/>
                <a:gd name="connsiteY173" fmla="*/ 341948 h 780097"/>
                <a:gd name="connsiteX174" fmla="*/ 18098 w 89958"/>
                <a:gd name="connsiteY174" fmla="*/ 349568 h 780097"/>
                <a:gd name="connsiteX175" fmla="*/ 17145 w 89958"/>
                <a:gd name="connsiteY175" fmla="*/ 360998 h 780097"/>
                <a:gd name="connsiteX176" fmla="*/ 15240 w 89958"/>
                <a:gd name="connsiteY176" fmla="*/ 373380 h 780097"/>
                <a:gd name="connsiteX177" fmla="*/ 13335 w 89958"/>
                <a:gd name="connsiteY177" fmla="*/ 373380 h 780097"/>
                <a:gd name="connsiteX178" fmla="*/ 14288 w 89958"/>
                <a:gd name="connsiteY178" fmla="*/ 386715 h 780097"/>
                <a:gd name="connsiteX179" fmla="*/ 10478 w 89958"/>
                <a:gd name="connsiteY179" fmla="*/ 391478 h 780097"/>
                <a:gd name="connsiteX180" fmla="*/ 5715 w 89958"/>
                <a:gd name="connsiteY180" fmla="*/ 397193 h 780097"/>
                <a:gd name="connsiteX181" fmla="*/ 8573 w 89958"/>
                <a:gd name="connsiteY181" fmla="*/ 402908 h 780097"/>
                <a:gd name="connsiteX182" fmla="*/ 8573 w 89958"/>
                <a:gd name="connsiteY182" fmla="*/ 409575 h 780097"/>
                <a:gd name="connsiteX183" fmla="*/ 6668 w 89958"/>
                <a:gd name="connsiteY183" fmla="*/ 421005 h 780097"/>
                <a:gd name="connsiteX184" fmla="*/ 12383 w 89958"/>
                <a:gd name="connsiteY184" fmla="*/ 427673 h 780097"/>
                <a:gd name="connsiteX185" fmla="*/ 19050 w 89958"/>
                <a:gd name="connsiteY185" fmla="*/ 441008 h 780097"/>
                <a:gd name="connsiteX186" fmla="*/ 14288 w 89958"/>
                <a:gd name="connsiteY186" fmla="*/ 442913 h 780097"/>
                <a:gd name="connsiteX187" fmla="*/ 13335 w 89958"/>
                <a:gd name="connsiteY187" fmla="*/ 455295 h 780097"/>
                <a:gd name="connsiteX188" fmla="*/ 15240 w 89958"/>
                <a:gd name="connsiteY188" fmla="*/ 460058 h 780097"/>
                <a:gd name="connsiteX189" fmla="*/ 20003 w 89958"/>
                <a:gd name="connsiteY189" fmla="*/ 464820 h 780097"/>
                <a:gd name="connsiteX190" fmla="*/ 20003 w 89958"/>
                <a:gd name="connsiteY190" fmla="*/ 466725 h 780097"/>
                <a:gd name="connsiteX191" fmla="*/ 20955 w 89958"/>
                <a:gd name="connsiteY191" fmla="*/ 473393 h 780097"/>
                <a:gd name="connsiteX192" fmla="*/ 18098 w 89958"/>
                <a:gd name="connsiteY192" fmla="*/ 474345 h 780097"/>
                <a:gd name="connsiteX193" fmla="*/ 20955 w 89958"/>
                <a:gd name="connsiteY193" fmla="*/ 481965 h 780097"/>
                <a:gd name="connsiteX194" fmla="*/ 23813 w 89958"/>
                <a:gd name="connsiteY194" fmla="*/ 488633 h 780097"/>
                <a:gd name="connsiteX195" fmla="*/ 25718 w 89958"/>
                <a:gd name="connsiteY195" fmla="*/ 491490 h 780097"/>
                <a:gd name="connsiteX196" fmla="*/ 26670 w 89958"/>
                <a:gd name="connsiteY196" fmla="*/ 498158 h 780097"/>
                <a:gd name="connsiteX197" fmla="*/ 27623 w 89958"/>
                <a:gd name="connsiteY197" fmla="*/ 501015 h 780097"/>
                <a:gd name="connsiteX198" fmla="*/ 28575 w 89958"/>
                <a:gd name="connsiteY198" fmla="*/ 506730 h 780097"/>
                <a:gd name="connsiteX199" fmla="*/ 26670 w 89958"/>
                <a:gd name="connsiteY199" fmla="*/ 514350 h 780097"/>
                <a:gd name="connsiteX200" fmla="*/ 24765 w 89958"/>
                <a:gd name="connsiteY200" fmla="*/ 519113 h 780097"/>
                <a:gd name="connsiteX201" fmla="*/ 26670 w 89958"/>
                <a:gd name="connsiteY201" fmla="*/ 529590 h 780097"/>
                <a:gd name="connsiteX202" fmla="*/ 29528 w 89958"/>
                <a:gd name="connsiteY202" fmla="*/ 532448 h 780097"/>
                <a:gd name="connsiteX203" fmla="*/ 28575 w 89958"/>
                <a:gd name="connsiteY203" fmla="*/ 536258 h 780097"/>
                <a:gd name="connsiteX204" fmla="*/ 31433 w 89958"/>
                <a:gd name="connsiteY204" fmla="*/ 541973 h 780097"/>
                <a:gd name="connsiteX205" fmla="*/ 28575 w 89958"/>
                <a:gd name="connsiteY205" fmla="*/ 545783 h 780097"/>
                <a:gd name="connsiteX206" fmla="*/ 33338 w 89958"/>
                <a:gd name="connsiteY206" fmla="*/ 549593 h 780097"/>
                <a:gd name="connsiteX207" fmla="*/ 27623 w 89958"/>
                <a:gd name="connsiteY207" fmla="*/ 559118 h 780097"/>
                <a:gd name="connsiteX208" fmla="*/ 24765 w 89958"/>
                <a:gd name="connsiteY208" fmla="*/ 562928 h 780097"/>
                <a:gd name="connsiteX209" fmla="*/ 26670 w 89958"/>
                <a:gd name="connsiteY209" fmla="*/ 568643 h 780097"/>
                <a:gd name="connsiteX210" fmla="*/ 27623 w 89958"/>
                <a:gd name="connsiteY210" fmla="*/ 576263 h 780097"/>
                <a:gd name="connsiteX211" fmla="*/ 29528 w 89958"/>
                <a:gd name="connsiteY211" fmla="*/ 578168 h 780097"/>
                <a:gd name="connsiteX212" fmla="*/ 18098 w 89958"/>
                <a:gd name="connsiteY212" fmla="*/ 600075 h 780097"/>
                <a:gd name="connsiteX213" fmla="*/ 14288 w 89958"/>
                <a:gd name="connsiteY213" fmla="*/ 607695 h 780097"/>
                <a:gd name="connsiteX214" fmla="*/ 11430 w 89958"/>
                <a:gd name="connsiteY214" fmla="*/ 608648 h 780097"/>
                <a:gd name="connsiteX215" fmla="*/ 12383 w 89958"/>
                <a:gd name="connsiteY215" fmla="*/ 612458 h 780097"/>
                <a:gd name="connsiteX216" fmla="*/ 9525 w 89958"/>
                <a:gd name="connsiteY216" fmla="*/ 615315 h 780097"/>
                <a:gd name="connsiteX217" fmla="*/ 2858 w 89958"/>
                <a:gd name="connsiteY217" fmla="*/ 634365 h 780097"/>
                <a:gd name="connsiteX218" fmla="*/ 1905 w 89958"/>
                <a:gd name="connsiteY218" fmla="*/ 636270 h 780097"/>
                <a:gd name="connsiteX219" fmla="*/ 11430 w 89958"/>
                <a:gd name="connsiteY219" fmla="*/ 653415 h 780097"/>
                <a:gd name="connsiteX220" fmla="*/ 5715 w 89958"/>
                <a:gd name="connsiteY220" fmla="*/ 662940 h 780097"/>
                <a:gd name="connsiteX221" fmla="*/ 7620 w 89958"/>
                <a:gd name="connsiteY221" fmla="*/ 666750 h 780097"/>
                <a:gd name="connsiteX222" fmla="*/ 5715 w 89958"/>
                <a:gd name="connsiteY222" fmla="*/ 669608 h 780097"/>
                <a:gd name="connsiteX223" fmla="*/ 0 w 89958"/>
                <a:gd name="connsiteY223" fmla="*/ 676275 h 780097"/>
                <a:gd name="connsiteX224" fmla="*/ 7620 w 89958"/>
                <a:gd name="connsiteY224" fmla="*/ 681990 h 780097"/>
                <a:gd name="connsiteX225" fmla="*/ 11430 w 89958"/>
                <a:gd name="connsiteY225" fmla="*/ 683895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89958" h="780097">
                  <a:moveTo>
                    <a:pt x="11430" y="683895"/>
                  </a:moveTo>
                  <a:cubicBezTo>
                    <a:pt x="12383" y="685800"/>
                    <a:pt x="11430" y="688658"/>
                    <a:pt x="11430" y="689610"/>
                  </a:cubicBezTo>
                  <a:cubicBezTo>
                    <a:pt x="11430" y="691515"/>
                    <a:pt x="9525" y="692468"/>
                    <a:pt x="9525" y="694373"/>
                  </a:cubicBezTo>
                  <a:cubicBezTo>
                    <a:pt x="9525" y="696278"/>
                    <a:pt x="11430" y="697230"/>
                    <a:pt x="12383" y="699135"/>
                  </a:cubicBezTo>
                  <a:cubicBezTo>
                    <a:pt x="12383" y="699135"/>
                    <a:pt x="12383" y="700088"/>
                    <a:pt x="12383" y="701040"/>
                  </a:cubicBezTo>
                  <a:cubicBezTo>
                    <a:pt x="14288" y="704850"/>
                    <a:pt x="18098" y="705803"/>
                    <a:pt x="17145" y="710565"/>
                  </a:cubicBezTo>
                  <a:cubicBezTo>
                    <a:pt x="19050" y="712470"/>
                    <a:pt x="20003" y="714375"/>
                    <a:pt x="20955" y="717233"/>
                  </a:cubicBezTo>
                  <a:cubicBezTo>
                    <a:pt x="19050" y="720090"/>
                    <a:pt x="17145" y="722948"/>
                    <a:pt x="18098" y="728663"/>
                  </a:cubicBezTo>
                  <a:cubicBezTo>
                    <a:pt x="20003" y="731520"/>
                    <a:pt x="22860" y="732473"/>
                    <a:pt x="22860" y="735330"/>
                  </a:cubicBezTo>
                  <a:cubicBezTo>
                    <a:pt x="24765" y="741045"/>
                    <a:pt x="21908" y="748665"/>
                    <a:pt x="22860" y="755333"/>
                  </a:cubicBezTo>
                  <a:cubicBezTo>
                    <a:pt x="21908" y="756285"/>
                    <a:pt x="20955" y="757238"/>
                    <a:pt x="20955" y="758190"/>
                  </a:cubicBezTo>
                  <a:cubicBezTo>
                    <a:pt x="20955" y="759143"/>
                    <a:pt x="21908" y="761048"/>
                    <a:pt x="21908" y="762000"/>
                  </a:cubicBezTo>
                  <a:cubicBezTo>
                    <a:pt x="26670" y="765810"/>
                    <a:pt x="25718" y="775335"/>
                    <a:pt x="29528" y="780098"/>
                  </a:cubicBezTo>
                  <a:lnTo>
                    <a:pt x="41910" y="780098"/>
                  </a:lnTo>
                  <a:cubicBezTo>
                    <a:pt x="42863" y="775335"/>
                    <a:pt x="46673" y="773430"/>
                    <a:pt x="47625" y="768668"/>
                  </a:cubicBezTo>
                  <a:cubicBezTo>
                    <a:pt x="48578" y="767715"/>
                    <a:pt x="50483" y="769620"/>
                    <a:pt x="50483" y="768668"/>
                  </a:cubicBezTo>
                  <a:cubicBezTo>
                    <a:pt x="51435" y="762000"/>
                    <a:pt x="48578" y="758190"/>
                    <a:pt x="49530" y="751523"/>
                  </a:cubicBezTo>
                  <a:cubicBezTo>
                    <a:pt x="45720" y="746760"/>
                    <a:pt x="51435" y="739140"/>
                    <a:pt x="46673" y="736283"/>
                  </a:cubicBezTo>
                  <a:cubicBezTo>
                    <a:pt x="44768" y="732473"/>
                    <a:pt x="46673" y="728663"/>
                    <a:pt x="46673" y="725805"/>
                  </a:cubicBezTo>
                  <a:cubicBezTo>
                    <a:pt x="46673" y="721995"/>
                    <a:pt x="43815" y="718185"/>
                    <a:pt x="44768" y="713423"/>
                  </a:cubicBezTo>
                  <a:cubicBezTo>
                    <a:pt x="42863" y="710565"/>
                    <a:pt x="40005" y="707708"/>
                    <a:pt x="40958" y="702945"/>
                  </a:cubicBezTo>
                  <a:cubicBezTo>
                    <a:pt x="39053" y="700088"/>
                    <a:pt x="35243" y="698183"/>
                    <a:pt x="34290" y="693420"/>
                  </a:cubicBezTo>
                  <a:cubicBezTo>
                    <a:pt x="34290" y="692468"/>
                    <a:pt x="34290" y="690563"/>
                    <a:pt x="34290" y="689610"/>
                  </a:cubicBezTo>
                  <a:cubicBezTo>
                    <a:pt x="33338" y="687705"/>
                    <a:pt x="32385" y="685800"/>
                    <a:pt x="33338" y="683895"/>
                  </a:cubicBezTo>
                  <a:cubicBezTo>
                    <a:pt x="31433" y="681038"/>
                    <a:pt x="28575" y="678180"/>
                    <a:pt x="27623" y="673418"/>
                  </a:cubicBezTo>
                  <a:cubicBezTo>
                    <a:pt x="27623" y="672465"/>
                    <a:pt x="27623" y="670560"/>
                    <a:pt x="27623" y="669608"/>
                  </a:cubicBezTo>
                  <a:cubicBezTo>
                    <a:pt x="27623" y="668655"/>
                    <a:pt x="26670" y="668655"/>
                    <a:pt x="25718" y="667703"/>
                  </a:cubicBezTo>
                  <a:cubicBezTo>
                    <a:pt x="24765" y="664845"/>
                    <a:pt x="24765" y="661988"/>
                    <a:pt x="25718" y="660083"/>
                  </a:cubicBezTo>
                  <a:cubicBezTo>
                    <a:pt x="23813" y="654368"/>
                    <a:pt x="23813" y="647700"/>
                    <a:pt x="20955" y="642938"/>
                  </a:cubicBezTo>
                  <a:cubicBezTo>
                    <a:pt x="20955" y="638175"/>
                    <a:pt x="18098" y="631508"/>
                    <a:pt x="19050" y="626745"/>
                  </a:cubicBezTo>
                  <a:cubicBezTo>
                    <a:pt x="20003" y="625793"/>
                    <a:pt x="20955" y="625793"/>
                    <a:pt x="21908" y="625793"/>
                  </a:cubicBezTo>
                  <a:cubicBezTo>
                    <a:pt x="21908" y="621983"/>
                    <a:pt x="24765" y="621983"/>
                    <a:pt x="27623" y="621030"/>
                  </a:cubicBezTo>
                  <a:cubicBezTo>
                    <a:pt x="26670" y="617220"/>
                    <a:pt x="27623" y="614363"/>
                    <a:pt x="28575" y="610553"/>
                  </a:cubicBezTo>
                  <a:cubicBezTo>
                    <a:pt x="32385" y="609600"/>
                    <a:pt x="35243" y="605790"/>
                    <a:pt x="38100" y="602933"/>
                  </a:cubicBezTo>
                  <a:cubicBezTo>
                    <a:pt x="40005" y="600075"/>
                    <a:pt x="42863" y="599123"/>
                    <a:pt x="43815" y="598170"/>
                  </a:cubicBezTo>
                  <a:cubicBezTo>
                    <a:pt x="46673" y="594360"/>
                    <a:pt x="46673" y="588645"/>
                    <a:pt x="48578" y="584835"/>
                  </a:cubicBezTo>
                  <a:cubicBezTo>
                    <a:pt x="51435" y="584835"/>
                    <a:pt x="53340" y="582930"/>
                    <a:pt x="54293" y="581025"/>
                  </a:cubicBezTo>
                  <a:cubicBezTo>
                    <a:pt x="53340" y="578168"/>
                    <a:pt x="52388" y="576263"/>
                    <a:pt x="52388" y="573405"/>
                  </a:cubicBezTo>
                  <a:cubicBezTo>
                    <a:pt x="52388" y="572453"/>
                    <a:pt x="54293" y="572453"/>
                    <a:pt x="55245" y="571500"/>
                  </a:cubicBezTo>
                  <a:cubicBezTo>
                    <a:pt x="56198" y="568643"/>
                    <a:pt x="54293" y="566738"/>
                    <a:pt x="55245" y="562928"/>
                  </a:cubicBezTo>
                  <a:cubicBezTo>
                    <a:pt x="57150" y="561023"/>
                    <a:pt x="59055" y="559118"/>
                    <a:pt x="60960" y="556260"/>
                  </a:cubicBezTo>
                  <a:cubicBezTo>
                    <a:pt x="61913" y="552450"/>
                    <a:pt x="62865" y="549593"/>
                    <a:pt x="66675" y="549593"/>
                  </a:cubicBezTo>
                  <a:cubicBezTo>
                    <a:pt x="67628" y="546735"/>
                    <a:pt x="70485" y="546735"/>
                    <a:pt x="71438" y="544830"/>
                  </a:cubicBezTo>
                  <a:cubicBezTo>
                    <a:pt x="73343" y="541020"/>
                    <a:pt x="76200" y="539115"/>
                    <a:pt x="78105" y="536258"/>
                  </a:cubicBezTo>
                  <a:cubicBezTo>
                    <a:pt x="77153" y="533400"/>
                    <a:pt x="78105" y="530543"/>
                    <a:pt x="77153" y="526733"/>
                  </a:cubicBezTo>
                  <a:cubicBezTo>
                    <a:pt x="76200" y="524828"/>
                    <a:pt x="75248" y="523875"/>
                    <a:pt x="75248" y="521970"/>
                  </a:cubicBezTo>
                  <a:cubicBezTo>
                    <a:pt x="75248" y="516255"/>
                    <a:pt x="77153" y="509588"/>
                    <a:pt x="76200" y="504825"/>
                  </a:cubicBezTo>
                  <a:cubicBezTo>
                    <a:pt x="75248" y="501015"/>
                    <a:pt x="70485" y="496253"/>
                    <a:pt x="69533" y="491490"/>
                  </a:cubicBezTo>
                  <a:cubicBezTo>
                    <a:pt x="69533" y="489585"/>
                    <a:pt x="70485" y="486728"/>
                    <a:pt x="69533" y="484823"/>
                  </a:cubicBezTo>
                  <a:cubicBezTo>
                    <a:pt x="68580" y="481965"/>
                    <a:pt x="65723" y="480060"/>
                    <a:pt x="65723" y="477203"/>
                  </a:cubicBezTo>
                  <a:cubicBezTo>
                    <a:pt x="69533" y="475298"/>
                    <a:pt x="66675" y="471488"/>
                    <a:pt x="65723" y="469583"/>
                  </a:cubicBezTo>
                  <a:cubicBezTo>
                    <a:pt x="64770" y="467678"/>
                    <a:pt x="65723" y="465773"/>
                    <a:pt x="64770" y="463868"/>
                  </a:cubicBezTo>
                  <a:cubicBezTo>
                    <a:pt x="64770" y="462915"/>
                    <a:pt x="63818" y="462915"/>
                    <a:pt x="63818" y="461963"/>
                  </a:cubicBezTo>
                  <a:cubicBezTo>
                    <a:pt x="63818" y="461010"/>
                    <a:pt x="64770" y="460058"/>
                    <a:pt x="63818" y="459105"/>
                  </a:cubicBezTo>
                  <a:cubicBezTo>
                    <a:pt x="63818" y="457200"/>
                    <a:pt x="61913" y="454343"/>
                    <a:pt x="60960" y="453390"/>
                  </a:cubicBezTo>
                  <a:cubicBezTo>
                    <a:pt x="59055" y="451485"/>
                    <a:pt x="56198" y="452438"/>
                    <a:pt x="56198" y="449580"/>
                  </a:cubicBezTo>
                  <a:cubicBezTo>
                    <a:pt x="56198" y="448628"/>
                    <a:pt x="57150" y="446723"/>
                    <a:pt x="57150" y="445770"/>
                  </a:cubicBezTo>
                  <a:cubicBezTo>
                    <a:pt x="57150" y="441960"/>
                    <a:pt x="53340" y="438150"/>
                    <a:pt x="52388" y="434340"/>
                  </a:cubicBezTo>
                  <a:cubicBezTo>
                    <a:pt x="52388" y="432435"/>
                    <a:pt x="53340" y="430530"/>
                    <a:pt x="51435" y="429578"/>
                  </a:cubicBezTo>
                  <a:cubicBezTo>
                    <a:pt x="46673" y="428625"/>
                    <a:pt x="42863" y="425768"/>
                    <a:pt x="41910" y="421958"/>
                  </a:cubicBezTo>
                  <a:cubicBezTo>
                    <a:pt x="40958" y="419100"/>
                    <a:pt x="41910" y="417195"/>
                    <a:pt x="39053" y="415290"/>
                  </a:cubicBezTo>
                  <a:cubicBezTo>
                    <a:pt x="40958" y="410528"/>
                    <a:pt x="43815" y="406718"/>
                    <a:pt x="41910" y="401003"/>
                  </a:cubicBezTo>
                  <a:cubicBezTo>
                    <a:pt x="44768" y="398145"/>
                    <a:pt x="44768" y="394335"/>
                    <a:pt x="47625" y="391478"/>
                  </a:cubicBezTo>
                  <a:cubicBezTo>
                    <a:pt x="46673" y="389573"/>
                    <a:pt x="44768" y="389573"/>
                    <a:pt x="44768" y="387668"/>
                  </a:cubicBezTo>
                  <a:cubicBezTo>
                    <a:pt x="45720" y="385763"/>
                    <a:pt x="45720" y="382905"/>
                    <a:pt x="44768" y="380048"/>
                  </a:cubicBezTo>
                  <a:cubicBezTo>
                    <a:pt x="49530" y="374333"/>
                    <a:pt x="48578" y="364808"/>
                    <a:pt x="54293" y="360045"/>
                  </a:cubicBezTo>
                  <a:cubicBezTo>
                    <a:pt x="53340" y="354330"/>
                    <a:pt x="55245" y="347663"/>
                    <a:pt x="54293" y="341948"/>
                  </a:cubicBezTo>
                  <a:cubicBezTo>
                    <a:pt x="54293" y="340043"/>
                    <a:pt x="52388" y="339090"/>
                    <a:pt x="53340" y="338138"/>
                  </a:cubicBezTo>
                  <a:cubicBezTo>
                    <a:pt x="53340" y="337185"/>
                    <a:pt x="55245" y="336233"/>
                    <a:pt x="56198" y="334328"/>
                  </a:cubicBezTo>
                  <a:cubicBezTo>
                    <a:pt x="57150" y="332423"/>
                    <a:pt x="56198" y="330518"/>
                    <a:pt x="57150" y="328613"/>
                  </a:cubicBezTo>
                  <a:cubicBezTo>
                    <a:pt x="58103" y="327660"/>
                    <a:pt x="60008" y="327660"/>
                    <a:pt x="60960" y="325755"/>
                  </a:cubicBezTo>
                  <a:cubicBezTo>
                    <a:pt x="60960" y="322898"/>
                    <a:pt x="60960" y="320993"/>
                    <a:pt x="60960" y="319088"/>
                  </a:cubicBezTo>
                  <a:cubicBezTo>
                    <a:pt x="61913" y="317183"/>
                    <a:pt x="63818" y="316230"/>
                    <a:pt x="64770" y="315278"/>
                  </a:cubicBezTo>
                  <a:cubicBezTo>
                    <a:pt x="62865" y="306705"/>
                    <a:pt x="71438" y="303848"/>
                    <a:pt x="68580" y="295275"/>
                  </a:cubicBezTo>
                  <a:cubicBezTo>
                    <a:pt x="71438" y="293370"/>
                    <a:pt x="70485" y="290513"/>
                    <a:pt x="71438" y="286703"/>
                  </a:cubicBezTo>
                  <a:cubicBezTo>
                    <a:pt x="71438" y="285750"/>
                    <a:pt x="73343" y="285750"/>
                    <a:pt x="73343" y="284798"/>
                  </a:cubicBezTo>
                  <a:cubicBezTo>
                    <a:pt x="73343" y="284798"/>
                    <a:pt x="73343" y="282893"/>
                    <a:pt x="73343" y="282893"/>
                  </a:cubicBezTo>
                  <a:cubicBezTo>
                    <a:pt x="74295" y="281940"/>
                    <a:pt x="76200" y="281940"/>
                    <a:pt x="76200" y="280988"/>
                  </a:cubicBezTo>
                  <a:cubicBezTo>
                    <a:pt x="70485" y="273368"/>
                    <a:pt x="72390" y="261938"/>
                    <a:pt x="70485" y="252413"/>
                  </a:cubicBezTo>
                  <a:cubicBezTo>
                    <a:pt x="74295" y="249555"/>
                    <a:pt x="72390" y="243840"/>
                    <a:pt x="73343" y="239078"/>
                  </a:cubicBezTo>
                  <a:cubicBezTo>
                    <a:pt x="72390" y="238125"/>
                    <a:pt x="71438" y="238125"/>
                    <a:pt x="71438" y="236220"/>
                  </a:cubicBezTo>
                  <a:cubicBezTo>
                    <a:pt x="70485" y="232410"/>
                    <a:pt x="73343" y="231458"/>
                    <a:pt x="74295" y="228600"/>
                  </a:cubicBezTo>
                  <a:cubicBezTo>
                    <a:pt x="75248" y="225743"/>
                    <a:pt x="73343" y="222885"/>
                    <a:pt x="74295" y="220028"/>
                  </a:cubicBezTo>
                  <a:cubicBezTo>
                    <a:pt x="71438" y="217170"/>
                    <a:pt x="76200" y="211455"/>
                    <a:pt x="72390" y="207645"/>
                  </a:cubicBezTo>
                  <a:cubicBezTo>
                    <a:pt x="71438" y="207645"/>
                    <a:pt x="71438" y="208598"/>
                    <a:pt x="69533" y="208598"/>
                  </a:cubicBezTo>
                  <a:cubicBezTo>
                    <a:pt x="67628" y="207645"/>
                    <a:pt x="66675" y="206693"/>
                    <a:pt x="66675" y="204788"/>
                  </a:cubicBezTo>
                  <a:cubicBezTo>
                    <a:pt x="66675" y="202883"/>
                    <a:pt x="68580" y="203835"/>
                    <a:pt x="68580" y="201930"/>
                  </a:cubicBezTo>
                  <a:cubicBezTo>
                    <a:pt x="66675" y="199073"/>
                    <a:pt x="62865" y="194310"/>
                    <a:pt x="65723" y="189548"/>
                  </a:cubicBezTo>
                  <a:cubicBezTo>
                    <a:pt x="65723" y="188595"/>
                    <a:pt x="64770" y="187643"/>
                    <a:pt x="64770" y="185738"/>
                  </a:cubicBezTo>
                  <a:cubicBezTo>
                    <a:pt x="66675" y="182880"/>
                    <a:pt x="67628" y="181928"/>
                    <a:pt x="68580" y="178118"/>
                  </a:cubicBezTo>
                  <a:cubicBezTo>
                    <a:pt x="69533" y="174308"/>
                    <a:pt x="66675" y="169545"/>
                    <a:pt x="69533" y="166688"/>
                  </a:cubicBezTo>
                  <a:cubicBezTo>
                    <a:pt x="69533" y="165735"/>
                    <a:pt x="67628" y="165735"/>
                    <a:pt x="67628" y="163830"/>
                  </a:cubicBezTo>
                  <a:cubicBezTo>
                    <a:pt x="67628" y="161925"/>
                    <a:pt x="68580" y="161925"/>
                    <a:pt x="68580" y="160020"/>
                  </a:cubicBezTo>
                  <a:cubicBezTo>
                    <a:pt x="68580" y="159068"/>
                    <a:pt x="66675" y="159068"/>
                    <a:pt x="66675" y="158115"/>
                  </a:cubicBezTo>
                  <a:cubicBezTo>
                    <a:pt x="68580" y="157163"/>
                    <a:pt x="65723" y="154305"/>
                    <a:pt x="67628" y="152400"/>
                  </a:cubicBezTo>
                  <a:cubicBezTo>
                    <a:pt x="64770" y="151448"/>
                    <a:pt x="62865" y="149543"/>
                    <a:pt x="61913" y="148590"/>
                  </a:cubicBezTo>
                  <a:cubicBezTo>
                    <a:pt x="62865" y="142875"/>
                    <a:pt x="60960" y="139065"/>
                    <a:pt x="60008" y="135255"/>
                  </a:cubicBezTo>
                  <a:cubicBezTo>
                    <a:pt x="63818" y="131445"/>
                    <a:pt x="62865" y="122873"/>
                    <a:pt x="65723" y="118110"/>
                  </a:cubicBezTo>
                  <a:cubicBezTo>
                    <a:pt x="61913" y="115253"/>
                    <a:pt x="67628" y="111443"/>
                    <a:pt x="66675" y="108585"/>
                  </a:cubicBezTo>
                  <a:cubicBezTo>
                    <a:pt x="68580" y="106680"/>
                    <a:pt x="71438" y="104775"/>
                    <a:pt x="72390" y="101918"/>
                  </a:cubicBezTo>
                  <a:cubicBezTo>
                    <a:pt x="73343" y="99060"/>
                    <a:pt x="70485" y="95250"/>
                    <a:pt x="74295" y="93345"/>
                  </a:cubicBezTo>
                  <a:cubicBezTo>
                    <a:pt x="73343" y="90488"/>
                    <a:pt x="72390" y="85725"/>
                    <a:pt x="72390" y="82868"/>
                  </a:cubicBezTo>
                  <a:cubicBezTo>
                    <a:pt x="71438" y="80010"/>
                    <a:pt x="67628" y="78105"/>
                    <a:pt x="67628" y="75248"/>
                  </a:cubicBezTo>
                  <a:cubicBezTo>
                    <a:pt x="67628" y="72390"/>
                    <a:pt x="72390" y="73343"/>
                    <a:pt x="73343" y="70485"/>
                  </a:cubicBezTo>
                  <a:cubicBezTo>
                    <a:pt x="72390" y="64770"/>
                    <a:pt x="74295" y="59055"/>
                    <a:pt x="73343" y="53340"/>
                  </a:cubicBezTo>
                  <a:cubicBezTo>
                    <a:pt x="75248" y="52388"/>
                    <a:pt x="74295" y="50483"/>
                    <a:pt x="75248" y="48578"/>
                  </a:cubicBezTo>
                  <a:cubicBezTo>
                    <a:pt x="76200" y="48578"/>
                    <a:pt x="77153" y="47625"/>
                    <a:pt x="78105" y="46673"/>
                  </a:cubicBezTo>
                  <a:cubicBezTo>
                    <a:pt x="77153" y="43815"/>
                    <a:pt x="79058" y="43815"/>
                    <a:pt x="80010" y="42863"/>
                  </a:cubicBezTo>
                  <a:cubicBezTo>
                    <a:pt x="77153" y="39053"/>
                    <a:pt x="81915" y="36195"/>
                    <a:pt x="82868" y="32385"/>
                  </a:cubicBezTo>
                  <a:cubicBezTo>
                    <a:pt x="82868" y="30480"/>
                    <a:pt x="81915" y="27623"/>
                    <a:pt x="81915" y="25718"/>
                  </a:cubicBezTo>
                  <a:cubicBezTo>
                    <a:pt x="81915" y="24765"/>
                    <a:pt x="82868" y="22860"/>
                    <a:pt x="83820" y="21908"/>
                  </a:cubicBezTo>
                  <a:cubicBezTo>
                    <a:pt x="84773" y="20003"/>
                    <a:pt x="85725" y="19050"/>
                    <a:pt x="86678" y="18098"/>
                  </a:cubicBezTo>
                  <a:cubicBezTo>
                    <a:pt x="84773" y="15240"/>
                    <a:pt x="87630" y="12383"/>
                    <a:pt x="89535" y="12383"/>
                  </a:cubicBezTo>
                  <a:cubicBezTo>
                    <a:pt x="90488" y="11430"/>
                    <a:pt x="89535" y="9525"/>
                    <a:pt x="89535" y="8573"/>
                  </a:cubicBezTo>
                  <a:cubicBezTo>
                    <a:pt x="87630" y="7620"/>
                    <a:pt x="85725" y="8573"/>
                    <a:pt x="85725" y="6668"/>
                  </a:cubicBezTo>
                  <a:cubicBezTo>
                    <a:pt x="86678" y="4763"/>
                    <a:pt x="85725" y="1905"/>
                    <a:pt x="86678" y="0"/>
                  </a:cubicBezTo>
                  <a:lnTo>
                    <a:pt x="54293" y="0"/>
                  </a:lnTo>
                  <a:cubicBezTo>
                    <a:pt x="51435" y="0"/>
                    <a:pt x="48578" y="0"/>
                    <a:pt x="46673" y="953"/>
                  </a:cubicBezTo>
                  <a:cubicBezTo>
                    <a:pt x="46673" y="2858"/>
                    <a:pt x="45720" y="2858"/>
                    <a:pt x="44768" y="3810"/>
                  </a:cubicBezTo>
                  <a:cubicBezTo>
                    <a:pt x="42863" y="3810"/>
                    <a:pt x="42863" y="953"/>
                    <a:pt x="41910" y="1905"/>
                  </a:cubicBezTo>
                  <a:cubicBezTo>
                    <a:pt x="40958" y="4763"/>
                    <a:pt x="46673" y="5715"/>
                    <a:pt x="43815" y="9525"/>
                  </a:cubicBezTo>
                  <a:cubicBezTo>
                    <a:pt x="41910" y="8573"/>
                    <a:pt x="40958" y="10478"/>
                    <a:pt x="39053" y="10478"/>
                  </a:cubicBezTo>
                  <a:cubicBezTo>
                    <a:pt x="39053" y="15240"/>
                    <a:pt x="40005" y="18098"/>
                    <a:pt x="43815" y="19050"/>
                  </a:cubicBezTo>
                  <a:cubicBezTo>
                    <a:pt x="43815" y="20003"/>
                    <a:pt x="43815" y="20955"/>
                    <a:pt x="43815" y="20955"/>
                  </a:cubicBezTo>
                  <a:cubicBezTo>
                    <a:pt x="42863" y="20003"/>
                    <a:pt x="40958" y="18098"/>
                    <a:pt x="39053" y="19050"/>
                  </a:cubicBezTo>
                  <a:cubicBezTo>
                    <a:pt x="39053" y="20955"/>
                    <a:pt x="40005" y="21908"/>
                    <a:pt x="40958" y="21908"/>
                  </a:cubicBezTo>
                  <a:cubicBezTo>
                    <a:pt x="41910" y="25718"/>
                    <a:pt x="40005" y="27623"/>
                    <a:pt x="39053" y="29528"/>
                  </a:cubicBezTo>
                  <a:cubicBezTo>
                    <a:pt x="40958" y="34290"/>
                    <a:pt x="35243" y="35243"/>
                    <a:pt x="36195" y="40958"/>
                  </a:cubicBezTo>
                  <a:cubicBezTo>
                    <a:pt x="35243" y="41910"/>
                    <a:pt x="34290" y="42863"/>
                    <a:pt x="33338" y="43815"/>
                  </a:cubicBezTo>
                  <a:cubicBezTo>
                    <a:pt x="33338" y="46673"/>
                    <a:pt x="34290" y="49530"/>
                    <a:pt x="35243" y="52388"/>
                  </a:cubicBezTo>
                  <a:cubicBezTo>
                    <a:pt x="34290" y="54293"/>
                    <a:pt x="34290" y="55245"/>
                    <a:pt x="35243" y="57150"/>
                  </a:cubicBezTo>
                  <a:cubicBezTo>
                    <a:pt x="34290" y="59055"/>
                    <a:pt x="33338" y="60008"/>
                    <a:pt x="32385" y="61913"/>
                  </a:cubicBezTo>
                  <a:cubicBezTo>
                    <a:pt x="32385" y="62865"/>
                    <a:pt x="34290" y="63818"/>
                    <a:pt x="34290" y="64770"/>
                  </a:cubicBezTo>
                  <a:cubicBezTo>
                    <a:pt x="34290" y="66675"/>
                    <a:pt x="32385" y="66675"/>
                    <a:pt x="31433" y="67628"/>
                  </a:cubicBezTo>
                  <a:cubicBezTo>
                    <a:pt x="30480" y="74295"/>
                    <a:pt x="31433" y="78105"/>
                    <a:pt x="28575" y="83820"/>
                  </a:cubicBezTo>
                  <a:cubicBezTo>
                    <a:pt x="31433" y="89535"/>
                    <a:pt x="22860" y="92393"/>
                    <a:pt x="26670" y="98108"/>
                  </a:cubicBezTo>
                  <a:cubicBezTo>
                    <a:pt x="30480" y="100965"/>
                    <a:pt x="35243" y="101918"/>
                    <a:pt x="36195" y="107633"/>
                  </a:cubicBezTo>
                  <a:cubicBezTo>
                    <a:pt x="34290" y="110490"/>
                    <a:pt x="33338" y="114300"/>
                    <a:pt x="34290" y="119063"/>
                  </a:cubicBezTo>
                  <a:cubicBezTo>
                    <a:pt x="32385" y="122873"/>
                    <a:pt x="30480" y="127635"/>
                    <a:pt x="27623" y="131445"/>
                  </a:cubicBezTo>
                  <a:cubicBezTo>
                    <a:pt x="27623" y="136208"/>
                    <a:pt x="24765" y="141923"/>
                    <a:pt x="23813" y="146685"/>
                  </a:cubicBezTo>
                  <a:cubicBezTo>
                    <a:pt x="23813" y="147638"/>
                    <a:pt x="22860" y="148590"/>
                    <a:pt x="22860" y="149543"/>
                  </a:cubicBezTo>
                  <a:cubicBezTo>
                    <a:pt x="22860" y="150495"/>
                    <a:pt x="22860" y="151448"/>
                    <a:pt x="22860" y="152400"/>
                  </a:cubicBezTo>
                  <a:cubicBezTo>
                    <a:pt x="22860" y="154305"/>
                    <a:pt x="20955" y="156210"/>
                    <a:pt x="20955" y="158115"/>
                  </a:cubicBezTo>
                  <a:cubicBezTo>
                    <a:pt x="20955" y="159068"/>
                    <a:pt x="21908" y="160020"/>
                    <a:pt x="20955" y="160973"/>
                  </a:cubicBezTo>
                  <a:cubicBezTo>
                    <a:pt x="20955" y="162878"/>
                    <a:pt x="18098" y="165735"/>
                    <a:pt x="18098" y="167640"/>
                  </a:cubicBezTo>
                  <a:cubicBezTo>
                    <a:pt x="18098" y="171450"/>
                    <a:pt x="23813" y="170498"/>
                    <a:pt x="24765" y="173355"/>
                  </a:cubicBezTo>
                  <a:cubicBezTo>
                    <a:pt x="24765" y="181928"/>
                    <a:pt x="29528" y="184785"/>
                    <a:pt x="30480" y="191453"/>
                  </a:cubicBezTo>
                  <a:cubicBezTo>
                    <a:pt x="29528" y="193358"/>
                    <a:pt x="27623" y="194310"/>
                    <a:pt x="27623" y="196215"/>
                  </a:cubicBezTo>
                  <a:cubicBezTo>
                    <a:pt x="27623" y="198120"/>
                    <a:pt x="29528" y="199073"/>
                    <a:pt x="28575" y="200978"/>
                  </a:cubicBezTo>
                  <a:cubicBezTo>
                    <a:pt x="29528" y="201930"/>
                    <a:pt x="30480" y="200025"/>
                    <a:pt x="31433" y="200978"/>
                  </a:cubicBezTo>
                  <a:cubicBezTo>
                    <a:pt x="30480" y="207645"/>
                    <a:pt x="32385" y="212408"/>
                    <a:pt x="35243" y="217170"/>
                  </a:cubicBezTo>
                  <a:cubicBezTo>
                    <a:pt x="32385" y="219075"/>
                    <a:pt x="32385" y="221933"/>
                    <a:pt x="33338" y="225743"/>
                  </a:cubicBezTo>
                  <a:cubicBezTo>
                    <a:pt x="26670" y="229553"/>
                    <a:pt x="31433" y="242888"/>
                    <a:pt x="26670" y="248603"/>
                  </a:cubicBezTo>
                  <a:cubicBezTo>
                    <a:pt x="30480" y="250508"/>
                    <a:pt x="29528" y="256223"/>
                    <a:pt x="29528" y="260985"/>
                  </a:cubicBezTo>
                  <a:cubicBezTo>
                    <a:pt x="30480" y="262890"/>
                    <a:pt x="31433" y="263843"/>
                    <a:pt x="30480" y="265748"/>
                  </a:cubicBezTo>
                  <a:cubicBezTo>
                    <a:pt x="32385" y="266700"/>
                    <a:pt x="31433" y="267653"/>
                    <a:pt x="31433" y="269558"/>
                  </a:cubicBezTo>
                  <a:cubicBezTo>
                    <a:pt x="30480" y="269558"/>
                    <a:pt x="29528" y="269558"/>
                    <a:pt x="28575" y="270510"/>
                  </a:cubicBezTo>
                  <a:cubicBezTo>
                    <a:pt x="26670" y="274320"/>
                    <a:pt x="22860" y="274320"/>
                    <a:pt x="21908" y="278130"/>
                  </a:cubicBezTo>
                  <a:cubicBezTo>
                    <a:pt x="20955" y="278130"/>
                    <a:pt x="18098" y="279083"/>
                    <a:pt x="19050" y="280988"/>
                  </a:cubicBezTo>
                  <a:cubicBezTo>
                    <a:pt x="20955" y="281940"/>
                    <a:pt x="22860" y="280035"/>
                    <a:pt x="24765" y="279083"/>
                  </a:cubicBezTo>
                  <a:cubicBezTo>
                    <a:pt x="24765" y="283845"/>
                    <a:pt x="29528" y="288608"/>
                    <a:pt x="26670" y="293370"/>
                  </a:cubicBezTo>
                  <a:cubicBezTo>
                    <a:pt x="28575" y="293370"/>
                    <a:pt x="28575" y="296228"/>
                    <a:pt x="29528" y="297180"/>
                  </a:cubicBezTo>
                  <a:cubicBezTo>
                    <a:pt x="31433" y="297180"/>
                    <a:pt x="33338" y="297180"/>
                    <a:pt x="32385" y="300990"/>
                  </a:cubicBezTo>
                  <a:cubicBezTo>
                    <a:pt x="30480" y="302895"/>
                    <a:pt x="28575" y="304800"/>
                    <a:pt x="26670" y="305753"/>
                  </a:cubicBezTo>
                  <a:cubicBezTo>
                    <a:pt x="26670" y="306705"/>
                    <a:pt x="26670" y="308610"/>
                    <a:pt x="27623" y="308610"/>
                  </a:cubicBezTo>
                  <a:cubicBezTo>
                    <a:pt x="28575" y="308610"/>
                    <a:pt x="27623" y="306705"/>
                    <a:pt x="28575" y="306705"/>
                  </a:cubicBezTo>
                  <a:cubicBezTo>
                    <a:pt x="28575" y="307658"/>
                    <a:pt x="29528" y="309563"/>
                    <a:pt x="28575" y="310515"/>
                  </a:cubicBezTo>
                  <a:cubicBezTo>
                    <a:pt x="26670" y="309563"/>
                    <a:pt x="24765" y="313373"/>
                    <a:pt x="22860" y="313373"/>
                  </a:cubicBezTo>
                  <a:cubicBezTo>
                    <a:pt x="23813" y="315278"/>
                    <a:pt x="24765" y="316230"/>
                    <a:pt x="26670" y="318135"/>
                  </a:cubicBezTo>
                  <a:cubicBezTo>
                    <a:pt x="25718" y="320040"/>
                    <a:pt x="22860" y="320993"/>
                    <a:pt x="22860" y="323850"/>
                  </a:cubicBezTo>
                  <a:cubicBezTo>
                    <a:pt x="22860" y="324803"/>
                    <a:pt x="23813" y="325755"/>
                    <a:pt x="23813" y="326708"/>
                  </a:cubicBezTo>
                  <a:cubicBezTo>
                    <a:pt x="21908" y="329565"/>
                    <a:pt x="21908" y="333375"/>
                    <a:pt x="19050" y="335280"/>
                  </a:cubicBezTo>
                  <a:cubicBezTo>
                    <a:pt x="20003" y="337185"/>
                    <a:pt x="20003" y="340043"/>
                    <a:pt x="19050" y="341948"/>
                  </a:cubicBezTo>
                  <a:cubicBezTo>
                    <a:pt x="18098" y="341948"/>
                    <a:pt x="17145" y="340995"/>
                    <a:pt x="17145" y="341948"/>
                  </a:cubicBezTo>
                  <a:cubicBezTo>
                    <a:pt x="16193" y="344805"/>
                    <a:pt x="18098" y="347663"/>
                    <a:pt x="18098" y="349568"/>
                  </a:cubicBezTo>
                  <a:cubicBezTo>
                    <a:pt x="15240" y="351473"/>
                    <a:pt x="17145" y="356235"/>
                    <a:pt x="17145" y="360998"/>
                  </a:cubicBezTo>
                  <a:cubicBezTo>
                    <a:pt x="17145" y="365760"/>
                    <a:pt x="16193" y="369570"/>
                    <a:pt x="15240" y="373380"/>
                  </a:cubicBezTo>
                  <a:cubicBezTo>
                    <a:pt x="14288" y="373380"/>
                    <a:pt x="13335" y="372428"/>
                    <a:pt x="13335" y="373380"/>
                  </a:cubicBezTo>
                  <a:cubicBezTo>
                    <a:pt x="16193" y="377190"/>
                    <a:pt x="15240" y="381000"/>
                    <a:pt x="14288" y="386715"/>
                  </a:cubicBezTo>
                  <a:cubicBezTo>
                    <a:pt x="11430" y="386715"/>
                    <a:pt x="11430" y="389573"/>
                    <a:pt x="10478" y="391478"/>
                  </a:cubicBezTo>
                  <a:cubicBezTo>
                    <a:pt x="9525" y="394335"/>
                    <a:pt x="6668" y="395288"/>
                    <a:pt x="5715" y="397193"/>
                  </a:cubicBezTo>
                  <a:cubicBezTo>
                    <a:pt x="5715" y="399098"/>
                    <a:pt x="7620" y="401003"/>
                    <a:pt x="8573" y="402908"/>
                  </a:cubicBezTo>
                  <a:cubicBezTo>
                    <a:pt x="5715" y="403860"/>
                    <a:pt x="8573" y="406718"/>
                    <a:pt x="8573" y="409575"/>
                  </a:cubicBezTo>
                  <a:cubicBezTo>
                    <a:pt x="5715" y="413385"/>
                    <a:pt x="7620" y="417195"/>
                    <a:pt x="6668" y="421005"/>
                  </a:cubicBezTo>
                  <a:cubicBezTo>
                    <a:pt x="9525" y="421958"/>
                    <a:pt x="11430" y="424815"/>
                    <a:pt x="12383" y="427673"/>
                  </a:cubicBezTo>
                  <a:cubicBezTo>
                    <a:pt x="17145" y="429578"/>
                    <a:pt x="18098" y="435293"/>
                    <a:pt x="19050" y="441008"/>
                  </a:cubicBezTo>
                  <a:cubicBezTo>
                    <a:pt x="17145" y="441960"/>
                    <a:pt x="15240" y="441008"/>
                    <a:pt x="14288" y="442913"/>
                  </a:cubicBezTo>
                  <a:cubicBezTo>
                    <a:pt x="14288" y="446723"/>
                    <a:pt x="14288" y="451485"/>
                    <a:pt x="13335" y="455295"/>
                  </a:cubicBezTo>
                  <a:cubicBezTo>
                    <a:pt x="15240" y="457200"/>
                    <a:pt x="14288" y="458153"/>
                    <a:pt x="15240" y="460058"/>
                  </a:cubicBezTo>
                  <a:cubicBezTo>
                    <a:pt x="16193" y="461963"/>
                    <a:pt x="19050" y="462915"/>
                    <a:pt x="20003" y="464820"/>
                  </a:cubicBezTo>
                  <a:cubicBezTo>
                    <a:pt x="20003" y="464820"/>
                    <a:pt x="20003" y="466725"/>
                    <a:pt x="20003" y="466725"/>
                  </a:cubicBezTo>
                  <a:cubicBezTo>
                    <a:pt x="20003" y="468630"/>
                    <a:pt x="20955" y="471488"/>
                    <a:pt x="20955" y="473393"/>
                  </a:cubicBezTo>
                  <a:cubicBezTo>
                    <a:pt x="20003" y="473393"/>
                    <a:pt x="19050" y="474345"/>
                    <a:pt x="18098" y="474345"/>
                  </a:cubicBezTo>
                  <a:cubicBezTo>
                    <a:pt x="17145" y="478155"/>
                    <a:pt x="20003" y="479108"/>
                    <a:pt x="20955" y="481965"/>
                  </a:cubicBezTo>
                  <a:cubicBezTo>
                    <a:pt x="21908" y="483870"/>
                    <a:pt x="22860" y="486728"/>
                    <a:pt x="23813" y="488633"/>
                  </a:cubicBezTo>
                  <a:cubicBezTo>
                    <a:pt x="24765" y="489585"/>
                    <a:pt x="25718" y="490538"/>
                    <a:pt x="25718" y="491490"/>
                  </a:cubicBezTo>
                  <a:cubicBezTo>
                    <a:pt x="27623" y="494348"/>
                    <a:pt x="26670" y="496253"/>
                    <a:pt x="26670" y="498158"/>
                  </a:cubicBezTo>
                  <a:cubicBezTo>
                    <a:pt x="26670" y="499110"/>
                    <a:pt x="27623" y="500063"/>
                    <a:pt x="27623" y="501015"/>
                  </a:cubicBezTo>
                  <a:cubicBezTo>
                    <a:pt x="27623" y="502920"/>
                    <a:pt x="27623" y="504825"/>
                    <a:pt x="28575" y="506730"/>
                  </a:cubicBezTo>
                  <a:cubicBezTo>
                    <a:pt x="26670" y="508635"/>
                    <a:pt x="27623" y="511493"/>
                    <a:pt x="26670" y="514350"/>
                  </a:cubicBezTo>
                  <a:cubicBezTo>
                    <a:pt x="25718" y="516255"/>
                    <a:pt x="24765" y="517208"/>
                    <a:pt x="24765" y="519113"/>
                  </a:cubicBezTo>
                  <a:cubicBezTo>
                    <a:pt x="24765" y="522923"/>
                    <a:pt x="28575" y="525780"/>
                    <a:pt x="26670" y="529590"/>
                  </a:cubicBezTo>
                  <a:cubicBezTo>
                    <a:pt x="26670" y="530543"/>
                    <a:pt x="29528" y="530543"/>
                    <a:pt x="29528" y="532448"/>
                  </a:cubicBezTo>
                  <a:cubicBezTo>
                    <a:pt x="29528" y="533400"/>
                    <a:pt x="28575" y="535305"/>
                    <a:pt x="28575" y="536258"/>
                  </a:cubicBezTo>
                  <a:cubicBezTo>
                    <a:pt x="28575" y="539115"/>
                    <a:pt x="31433" y="540068"/>
                    <a:pt x="31433" y="541973"/>
                  </a:cubicBezTo>
                  <a:cubicBezTo>
                    <a:pt x="31433" y="543878"/>
                    <a:pt x="28575" y="543878"/>
                    <a:pt x="28575" y="545783"/>
                  </a:cubicBezTo>
                  <a:cubicBezTo>
                    <a:pt x="29528" y="547688"/>
                    <a:pt x="32385" y="547688"/>
                    <a:pt x="33338" y="549593"/>
                  </a:cubicBezTo>
                  <a:cubicBezTo>
                    <a:pt x="32385" y="553403"/>
                    <a:pt x="31433" y="558165"/>
                    <a:pt x="27623" y="559118"/>
                  </a:cubicBezTo>
                  <a:cubicBezTo>
                    <a:pt x="26670" y="561023"/>
                    <a:pt x="26670" y="562928"/>
                    <a:pt x="24765" y="562928"/>
                  </a:cubicBezTo>
                  <a:cubicBezTo>
                    <a:pt x="25718" y="564833"/>
                    <a:pt x="28575" y="566738"/>
                    <a:pt x="26670" y="568643"/>
                  </a:cubicBezTo>
                  <a:cubicBezTo>
                    <a:pt x="29528" y="569595"/>
                    <a:pt x="29528" y="573405"/>
                    <a:pt x="27623" y="576263"/>
                  </a:cubicBezTo>
                  <a:cubicBezTo>
                    <a:pt x="27623" y="577215"/>
                    <a:pt x="28575" y="577215"/>
                    <a:pt x="29528" y="578168"/>
                  </a:cubicBezTo>
                  <a:cubicBezTo>
                    <a:pt x="23813" y="582930"/>
                    <a:pt x="25718" y="596265"/>
                    <a:pt x="18098" y="600075"/>
                  </a:cubicBezTo>
                  <a:cubicBezTo>
                    <a:pt x="17145" y="603885"/>
                    <a:pt x="15240" y="605790"/>
                    <a:pt x="14288" y="607695"/>
                  </a:cubicBezTo>
                  <a:cubicBezTo>
                    <a:pt x="13335" y="607695"/>
                    <a:pt x="11430" y="607695"/>
                    <a:pt x="11430" y="608648"/>
                  </a:cubicBezTo>
                  <a:cubicBezTo>
                    <a:pt x="11430" y="610553"/>
                    <a:pt x="12383" y="610553"/>
                    <a:pt x="12383" y="612458"/>
                  </a:cubicBezTo>
                  <a:cubicBezTo>
                    <a:pt x="12383" y="614363"/>
                    <a:pt x="10478" y="614363"/>
                    <a:pt x="9525" y="615315"/>
                  </a:cubicBezTo>
                  <a:cubicBezTo>
                    <a:pt x="11430" y="622935"/>
                    <a:pt x="12383" y="634365"/>
                    <a:pt x="2858" y="634365"/>
                  </a:cubicBezTo>
                  <a:cubicBezTo>
                    <a:pt x="2858" y="635318"/>
                    <a:pt x="1905" y="635318"/>
                    <a:pt x="1905" y="636270"/>
                  </a:cubicBezTo>
                  <a:cubicBezTo>
                    <a:pt x="6668" y="641033"/>
                    <a:pt x="10478" y="645795"/>
                    <a:pt x="11430" y="653415"/>
                  </a:cubicBezTo>
                  <a:cubicBezTo>
                    <a:pt x="8573" y="655320"/>
                    <a:pt x="5715" y="658178"/>
                    <a:pt x="5715" y="662940"/>
                  </a:cubicBezTo>
                  <a:cubicBezTo>
                    <a:pt x="6668" y="663893"/>
                    <a:pt x="7620" y="664845"/>
                    <a:pt x="7620" y="666750"/>
                  </a:cubicBezTo>
                  <a:cubicBezTo>
                    <a:pt x="7620" y="668655"/>
                    <a:pt x="5715" y="667703"/>
                    <a:pt x="5715" y="669608"/>
                  </a:cubicBezTo>
                  <a:cubicBezTo>
                    <a:pt x="5715" y="674370"/>
                    <a:pt x="1905" y="674370"/>
                    <a:pt x="0" y="676275"/>
                  </a:cubicBezTo>
                  <a:cubicBezTo>
                    <a:pt x="3810" y="677228"/>
                    <a:pt x="5715" y="680085"/>
                    <a:pt x="7620" y="681990"/>
                  </a:cubicBezTo>
                  <a:cubicBezTo>
                    <a:pt x="8573" y="681990"/>
                    <a:pt x="11430" y="681990"/>
                    <a:pt x="11430" y="6838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" dist="12700" dir="10800000" algn="r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panose="02010600030101010101" charset="-122"/>
                <a:ea typeface="思源黑体 CN Normal"/>
                <a:cs typeface="Arial" panose="020B0604020202020204"/>
              </a:endParaRPr>
            </a:p>
          </p:txBody>
        </p:sp>
        <p:sp>
          <p:nvSpPr>
            <p:cNvPr id="118" name="任意多边形: 形状 117"/>
            <p:cNvSpPr/>
            <p:nvPr/>
          </p:nvSpPr>
          <p:spPr>
            <a:xfrm>
              <a:off x="5881146" y="1614834"/>
              <a:ext cx="4898069" cy="996422"/>
            </a:xfrm>
            <a:custGeom>
              <a:avLst/>
              <a:gdLst>
                <a:gd name="connsiteX0" fmla="*/ 67822 w 2373824"/>
                <a:gd name="connsiteY0" fmla="*/ 0 h 786764"/>
                <a:gd name="connsiteX1" fmla="*/ 66869 w 2373824"/>
                <a:gd name="connsiteY1" fmla="*/ 6668 h 786764"/>
                <a:gd name="connsiteX2" fmla="*/ 70679 w 2373824"/>
                <a:gd name="connsiteY2" fmla="*/ 8573 h 786764"/>
                <a:gd name="connsiteX3" fmla="*/ 70679 w 2373824"/>
                <a:gd name="connsiteY3" fmla="*/ 12383 h 786764"/>
                <a:gd name="connsiteX4" fmla="*/ 67822 w 2373824"/>
                <a:gd name="connsiteY4" fmla="*/ 18098 h 786764"/>
                <a:gd name="connsiteX5" fmla="*/ 64964 w 2373824"/>
                <a:gd name="connsiteY5" fmla="*/ 21908 h 786764"/>
                <a:gd name="connsiteX6" fmla="*/ 63059 w 2373824"/>
                <a:gd name="connsiteY6" fmla="*/ 25718 h 786764"/>
                <a:gd name="connsiteX7" fmla="*/ 64012 w 2373824"/>
                <a:gd name="connsiteY7" fmla="*/ 32385 h 786764"/>
                <a:gd name="connsiteX8" fmla="*/ 61154 w 2373824"/>
                <a:gd name="connsiteY8" fmla="*/ 42863 h 786764"/>
                <a:gd name="connsiteX9" fmla="*/ 59249 w 2373824"/>
                <a:gd name="connsiteY9" fmla="*/ 46673 h 786764"/>
                <a:gd name="connsiteX10" fmla="*/ 56392 w 2373824"/>
                <a:gd name="connsiteY10" fmla="*/ 48578 h 786764"/>
                <a:gd name="connsiteX11" fmla="*/ 54487 w 2373824"/>
                <a:gd name="connsiteY11" fmla="*/ 53340 h 786764"/>
                <a:gd name="connsiteX12" fmla="*/ 54487 w 2373824"/>
                <a:gd name="connsiteY12" fmla="*/ 70485 h 786764"/>
                <a:gd name="connsiteX13" fmla="*/ 48772 w 2373824"/>
                <a:gd name="connsiteY13" fmla="*/ 75248 h 786764"/>
                <a:gd name="connsiteX14" fmla="*/ 53534 w 2373824"/>
                <a:gd name="connsiteY14" fmla="*/ 82868 h 786764"/>
                <a:gd name="connsiteX15" fmla="*/ 55439 w 2373824"/>
                <a:gd name="connsiteY15" fmla="*/ 93345 h 786764"/>
                <a:gd name="connsiteX16" fmla="*/ 53534 w 2373824"/>
                <a:gd name="connsiteY16" fmla="*/ 101918 h 786764"/>
                <a:gd name="connsiteX17" fmla="*/ 47819 w 2373824"/>
                <a:gd name="connsiteY17" fmla="*/ 108585 h 786764"/>
                <a:gd name="connsiteX18" fmla="*/ 46867 w 2373824"/>
                <a:gd name="connsiteY18" fmla="*/ 118110 h 786764"/>
                <a:gd name="connsiteX19" fmla="*/ 41152 w 2373824"/>
                <a:gd name="connsiteY19" fmla="*/ 135255 h 786764"/>
                <a:gd name="connsiteX20" fmla="*/ 43057 w 2373824"/>
                <a:gd name="connsiteY20" fmla="*/ 148590 h 786764"/>
                <a:gd name="connsiteX21" fmla="*/ 48772 w 2373824"/>
                <a:gd name="connsiteY21" fmla="*/ 152400 h 786764"/>
                <a:gd name="connsiteX22" fmla="*/ 47819 w 2373824"/>
                <a:gd name="connsiteY22" fmla="*/ 158115 h 786764"/>
                <a:gd name="connsiteX23" fmla="*/ 49724 w 2373824"/>
                <a:gd name="connsiteY23" fmla="*/ 160020 h 786764"/>
                <a:gd name="connsiteX24" fmla="*/ 48772 w 2373824"/>
                <a:gd name="connsiteY24" fmla="*/ 163830 h 786764"/>
                <a:gd name="connsiteX25" fmla="*/ 50677 w 2373824"/>
                <a:gd name="connsiteY25" fmla="*/ 166688 h 786764"/>
                <a:gd name="connsiteX26" fmla="*/ 49724 w 2373824"/>
                <a:gd name="connsiteY26" fmla="*/ 178118 h 786764"/>
                <a:gd name="connsiteX27" fmla="*/ 45914 w 2373824"/>
                <a:gd name="connsiteY27" fmla="*/ 185738 h 786764"/>
                <a:gd name="connsiteX28" fmla="*/ 46867 w 2373824"/>
                <a:gd name="connsiteY28" fmla="*/ 189548 h 786764"/>
                <a:gd name="connsiteX29" fmla="*/ 49724 w 2373824"/>
                <a:gd name="connsiteY29" fmla="*/ 201930 h 786764"/>
                <a:gd name="connsiteX30" fmla="*/ 47819 w 2373824"/>
                <a:gd name="connsiteY30" fmla="*/ 204788 h 786764"/>
                <a:gd name="connsiteX31" fmla="*/ 50677 w 2373824"/>
                <a:gd name="connsiteY31" fmla="*/ 208598 h 786764"/>
                <a:gd name="connsiteX32" fmla="*/ 53534 w 2373824"/>
                <a:gd name="connsiteY32" fmla="*/ 207645 h 786764"/>
                <a:gd name="connsiteX33" fmla="*/ 55439 w 2373824"/>
                <a:gd name="connsiteY33" fmla="*/ 220028 h 786764"/>
                <a:gd name="connsiteX34" fmla="*/ 55439 w 2373824"/>
                <a:gd name="connsiteY34" fmla="*/ 228600 h 786764"/>
                <a:gd name="connsiteX35" fmla="*/ 52582 w 2373824"/>
                <a:gd name="connsiteY35" fmla="*/ 236220 h 786764"/>
                <a:gd name="connsiteX36" fmla="*/ 54487 w 2373824"/>
                <a:gd name="connsiteY36" fmla="*/ 239078 h 786764"/>
                <a:gd name="connsiteX37" fmla="*/ 51629 w 2373824"/>
                <a:gd name="connsiteY37" fmla="*/ 252413 h 786764"/>
                <a:gd name="connsiteX38" fmla="*/ 57344 w 2373824"/>
                <a:gd name="connsiteY38" fmla="*/ 280988 h 786764"/>
                <a:gd name="connsiteX39" fmla="*/ 54487 w 2373824"/>
                <a:gd name="connsiteY39" fmla="*/ 282893 h 786764"/>
                <a:gd name="connsiteX40" fmla="*/ 54487 w 2373824"/>
                <a:gd name="connsiteY40" fmla="*/ 284798 h 786764"/>
                <a:gd name="connsiteX41" fmla="*/ 52582 w 2373824"/>
                <a:gd name="connsiteY41" fmla="*/ 286703 h 786764"/>
                <a:gd name="connsiteX42" fmla="*/ 49724 w 2373824"/>
                <a:gd name="connsiteY42" fmla="*/ 295275 h 786764"/>
                <a:gd name="connsiteX43" fmla="*/ 45914 w 2373824"/>
                <a:gd name="connsiteY43" fmla="*/ 315278 h 786764"/>
                <a:gd name="connsiteX44" fmla="*/ 42104 w 2373824"/>
                <a:gd name="connsiteY44" fmla="*/ 319088 h 786764"/>
                <a:gd name="connsiteX45" fmla="*/ 42104 w 2373824"/>
                <a:gd name="connsiteY45" fmla="*/ 325755 h 786764"/>
                <a:gd name="connsiteX46" fmla="*/ 38294 w 2373824"/>
                <a:gd name="connsiteY46" fmla="*/ 328613 h 786764"/>
                <a:gd name="connsiteX47" fmla="*/ 37342 w 2373824"/>
                <a:gd name="connsiteY47" fmla="*/ 334328 h 786764"/>
                <a:gd name="connsiteX48" fmla="*/ 34484 w 2373824"/>
                <a:gd name="connsiteY48" fmla="*/ 338138 h 786764"/>
                <a:gd name="connsiteX49" fmla="*/ 35437 w 2373824"/>
                <a:gd name="connsiteY49" fmla="*/ 341948 h 786764"/>
                <a:gd name="connsiteX50" fmla="*/ 35437 w 2373824"/>
                <a:gd name="connsiteY50" fmla="*/ 360045 h 786764"/>
                <a:gd name="connsiteX51" fmla="*/ 25912 w 2373824"/>
                <a:gd name="connsiteY51" fmla="*/ 380048 h 786764"/>
                <a:gd name="connsiteX52" fmla="*/ 25912 w 2373824"/>
                <a:gd name="connsiteY52" fmla="*/ 387668 h 786764"/>
                <a:gd name="connsiteX53" fmla="*/ 28769 w 2373824"/>
                <a:gd name="connsiteY53" fmla="*/ 391478 h 786764"/>
                <a:gd name="connsiteX54" fmla="*/ 23054 w 2373824"/>
                <a:gd name="connsiteY54" fmla="*/ 401003 h 786764"/>
                <a:gd name="connsiteX55" fmla="*/ 20197 w 2373824"/>
                <a:gd name="connsiteY55" fmla="*/ 415290 h 786764"/>
                <a:gd name="connsiteX56" fmla="*/ 23054 w 2373824"/>
                <a:gd name="connsiteY56" fmla="*/ 421958 h 786764"/>
                <a:gd name="connsiteX57" fmla="*/ 32579 w 2373824"/>
                <a:gd name="connsiteY57" fmla="*/ 429578 h 786764"/>
                <a:gd name="connsiteX58" fmla="*/ 33532 w 2373824"/>
                <a:gd name="connsiteY58" fmla="*/ 434340 h 786764"/>
                <a:gd name="connsiteX59" fmla="*/ 38294 w 2373824"/>
                <a:gd name="connsiteY59" fmla="*/ 445770 h 786764"/>
                <a:gd name="connsiteX60" fmla="*/ 37342 w 2373824"/>
                <a:gd name="connsiteY60" fmla="*/ 449580 h 786764"/>
                <a:gd name="connsiteX61" fmla="*/ 42104 w 2373824"/>
                <a:gd name="connsiteY61" fmla="*/ 453390 h 786764"/>
                <a:gd name="connsiteX62" fmla="*/ 44962 w 2373824"/>
                <a:gd name="connsiteY62" fmla="*/ 459105 h 786764"/>
                <a:gd name="connsiteX63" fmla="*/ 44962 w 2373824"/>
                <a:gd name="connsiteY63" fmla="*/ 461963 h 786764"/>
                <a:gd name="connsiteX64" fmla="*/ 45914 w 2373824"/>
                <a:gd name="connsiteY64" fmla="*/ 463868 h 786764"/>
                <a:gd name="connsiteX65" fmla="*/ 46867 w 2373824"/>
                <a:gd name="connsiteY65" fmla="*/ 469583 h 786764"/>
                <a:gd name="connsiteX66" fmla="*/ 46867 w 2373824"/>
                <a:gd name="connsiteY66" fmla="*/ 477203 h 786764"/>
                <a:gd name="connsiteX67" fmla="*/ 50677 w 2373824"/>
                <a:gd name="connsiteY67" fmla="*/ 484823 h 786764"/>
                <a:gd name="connsiteX68" fmla="*/ 50677 w 2373824"/>
                <a:gd name="connsiteY68" fmla="*/ 491490 h 786764"/>
                <a:gd name="connsiteX69" fmla="*/ 57344 w 2373824"/>
                <a:gd name="connsiteY69" fmla="*/ 504825 h 786764"/>
                <a:gd name="connsiteX70" fmla="*/ 56392 w 2373824"/>
                <a:gd name="connsiteY70" fmla="*/ 521970 h 786764"/>
                <a:gd name="connsiteX71" fmla="*/ 58297 w 2373824"/>
                <a:gd name="connsiteY71" fmla="*/ 526733 h 786764"/>
                <a:gd name="connsiteX72" fmla="*/ 59249 w 2373824"/>
                <a:gd name="connsiteY72" fmla="*/ 536258 h 786764"/>
                <a:gd name="connsiteX73" fmla="*/ 52582 w 2373824"/>
                <a:gd name="connsiteY73" fmla="*/ 544830 h 786764"/>
                <a:gd name="connsiteX74" fmla="*/ 47819 w 2373824"/>
                <a:gd name="connsiteY74" fmla="*/ 549593 h 786764"/>
                <a:gd name="connsiteX75" fmla="*/ 42104 w 2373824"/>
                <a:gd name="connsiteY75" fmla="*/ 556260 h 786764"/>
                <a:gd name="connsiteX76" fmla="*/ 36389 w 2373824"/>
                <a:gd name="connsiteY76" fmla="*/ 562928 h 786764"/>
                <a:gd name="connsiteX77" fmla="*/ 36389 w 2373824"/>
                <a:gd name="connsiteY77" fmla="*/ 571500 h 786764"/>
                <a:gd name="connsiteX78" fmla="*/ 33532 w 2373824"/>
                <a:gd name="connsiteY78" fmla="*/ 573405 h 786764"/>
                <a:gd name="connsiteX79" fmla="*/ 35437 w 2373824"/>
                <a:gd name="connsiteY79" fmla="*/ 581025 h 786764"/>
                <a:gd name="connsiteX80" fmla="*/ 29722 w 2373824"/>
                <a:gd name="connsiteY80" fmla="*/ 584835 h 786764"/>
                <a:gd name="connsiteX81" fmla="*/ 24959 w 2373824"/>
                <a:gd name="connsiteY81" fmla="*/ 598170 h 786764"/>
                <a:gd name="connsiteX82" fmla="*/ 19244 w 2373824"/>
                <a:gd name="connsiteY82" fmla="*/ 602933 h 786764"/>
                <a:gd name="connsiteX83" fmla="*/ 9719 w 2373824"/>
                <a:gd name="connsiteY83" fmla="*/ 610553 h 786764"/>
                <a:gd name="connsiteX84" fmla="*/ 8767 w 2373824"/>
                <a:gd name="connsiteY84" fmla="*/ 621030 h 786764"/>
                <a:gd name="connsiteX85" fmla="*/ 3052 w 2373824"/>
                <a:gd name="connsiteY85" fmla="*/ 625793 h 786764"/>
                <a:gd name="connsiteX86" fmla="*/ 194 w 2373824"/>
                <a:gd name="connsiteY86" fmla="*/ 626745 h 786764"/>
                <a:gd name="connsiteX87" fmla="*/ 2099 w 2373824"/>
                <a:gd name="connsiteY87" fmla="*/ 649605 h 786764"/>
                <a:gd name="connsiteX88" fmla="*/ 6862 w 2373824"/>
                <a:gd name="connsiteY88" fmla="*/ 666750 h 786764"/>
                <a:gd name="connsiteX89" fmla="*/ 6862 w 2373824"/>
                <a:gd name="connsiteY89" fmla="*/ 674370 h 786764"/>
                <a:gd name="connsiteX90" fmla="*/ 8767 w 2373824"/>
                <a:gd name="connsiteY90" fmla="*/ 676275 h 786764"/>
                <a:gd name="connsiteX91" fmla="*/ 8767 w 2373824"/>
                <a:gd name="connsiteY91" fmla="*/ 680085 h 786764"/>
                <a:gd name="connsiteX92" fmla="*/ 14482 w 2373824"/>
                <a:gd name="connsiteY92" fmla="*/ 690563 h 786764"/>
                <a:gd name="connsiteX93" fmla="*/ 15434 w 2373824"/>
                <a:gd name="connsiteY93" fmla="*/ 696278 h 786764"/>
                <a:gd name="connsiteX94" fmla="*/ 15434 w 2373824"/>
                <a:gd name="connsiteY94" fmla="*/ 700088 h 786764"/>
                <a:gd name="connsiteX95" fmla="*/ 22102 w 2373824"/>
                <a:gd name="connsiteY95" fmla="*/ 709613 h 786764"/>
                <a:gd name="connsiteX96" fmla="*/ 25912 w 2373824"/>
                <a:gd name="connsiteY96" fmla="*/ 720090 h 786764"/>
                <a:gd name="connsiteX97" fmla="*/ 27817 w 2373824"/>
                <a:gd name="connsiteY97" fmla="*/ 732473 h 786764"/>
                <a:gd name="connsiteX98" fmla="*/ 27817 w 2373824"/>
                <a:gd name="connsiteY98" fmla="*/ 742950 h 786764"/>
                <a:gd name="connsiteX99" fmla="*/ 30674 w 2373824"/>
                <a:gd name="connsiteY99" fmla="*/ 758190 h 786764"/>
                <a:gd name="connsiteX100" fmla="*/ 31627 w 2373824"/>
                <a:gd name="connsiteY100" fmla="*/ 775335 h 786764"/>
                <a:gd name="connsiteX101" fmla="*/ 28769 w 2373824"/>
                <a:gd name="connsiteY101" fmla="*/ 775335 h 786764"/>
                <a:gd name="connsiteX102" fmla="*/ 23054 w 2373824"/>
                <a:gd name="connsiteY102" fmla="*/ 786765 h 786764"/>
                <a:gd name="connsiteX103" fmla="*/ 2373825 w 2373824"/>
                <a:gd name="connsiteY103" fmla="*/ 786765 h 786764"/>
                <a:gd name="connsiteX104" fmla="*/ 2373825 w 2373824"/>
                <a:gd name="connsiteY104" fmla="*/ 0 h 786764"/>
                <a:gd name="connsiteX105" fmla="*/ 67822 w 2373824"/>
                <a:gd name="connsiteY105" fmla="*/ 0 h 78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2373824" h="786764">
                  <a:moveTo>
                    <a:pt x="67822" y="0"/>
                  </a:moveTo>
                  <a:cubicBezTo>
                    <a:pt x="67822" y="1905"/>
                    <a:pt x="67822" y="4763"/>
                    <a:pt x="66869" y="6668"/>
                  </a:cubicBezTo>
                  <a:cubicBezTo>
                    <a:pt x="66869" y="8573"/>
                    <a:pt x="69727" y="8573"/>
                    <a:pt x="70679" y="8573"/>
                  </a:cubicBezTo>
                  <a:cubicBezTo>
                    <a:pt x="71632" y="9525"/>
                    <a:pt x="71632" y="11430"/>
                    <a:pt x="70679" y="12383"/>
                  </a:cubicBezTo>
                  <a:cubicBezTo>
                    <a:pt x="67822" y="12383"/>
                    <a:pt x="65917" y="15240"/>
                    <a:pt x="67822" y="18098"/>
                  </a:cubicBezTo>
                  <a:cubicBezTo>
                    <a:pt x="67822" y="20003"/>
                    <a:pt x="65917" y="20955"/>
                    <a:pt x="64964" y="21908"/>
                  </a:cubicBezTo>
                  <a:cubicBezTo>
                    <a:pt x="64964" y="22860"/>
                    <a:pt x="64012" y="24765"/>
                    <a:pt x="63059" y="25718"/>
                  </a:cubicBezTo>
                  <a:cubicBezTo>
                    <a:pt x="63059" y="27623"/>
                    <a:pt x="64012" y="30480"/>
                    <a:pt x="64012" y="32385"/>
                  </a:cubicBezTo>
                  <a:cubicBezTo>
                    <a:pt x="64012" y="36195"/>
                    <a:pt x="58297" y="38100"/>
                    <a:pt x="61154" y="42863"/>
                  </a:cubicBezTo>
                  <a:cubicBezTo>
                    <a:pt x="61154" y="43815"/>
                    <a:pt x="59249" y="43815"/>
                    <a:pt x="59249" y="46673"/>
                  </a:cubicBezTo>
                  <a:cubicBezTo>
                    <a:pt x="58297" y="47625"/>
                    <a:pt x="57344" y="47625"/>
                    <a:pt x="56392" y="48578"/>
                  </a:cubicBezTo>
                  <a:cubicBezTo>
                    <a:pt x="55439" y="50483"/>
                    <a:pt x="56392" y="52388"/>
                    <a:pt x="54487" y="53340"/>
                  </a:cubicBezTo>
                  <a:cubicBezTo>
                    <a:pt x="54487" y="59055"/>
                    <a:pt x="53534" y="64770"/>
                    <a:pt x="54487" y="70485"/>
                  </a:cubicBezTo>
                  <a:cubicBezTo>
                    <a:pt x="53534" y="73343"/>
                    <a:pt x="48772" y="72390"/>
                    <a:pt x="48772" y="75248"/>
                  </a:cubicBezTo>
                  <a:cubicBezTo>
                    <a:pt x="47819" y="78105"/>
                    <a:pt x="52582" y="80010"/>
                    <a:pt x="53534" y="82868"/>
                  </a:cubicBezTo>
                  <a:cubicBezTo>
                    <a:pt x="53534" y="86678"/>
                    <a:pt x="53534" y="90488"/>
                    <a:pt x="55439" y="93345"/>
                  </a:cubicBezTo>
                  <a:cubicBezTo>
                    <a:pt x="51629" y="95250"/>
                    <a:pt x="54487" y="99060"/>
                    <a:pt x="53534" y="101918"/>
                  </a:cubicBezTo>
                  <a:cubicBezTo>
                    <a:pt x="52582" y="104775"/>
                    <a:pt x="49724" y="106680"/>
                    <a:pt x="47819" y="108585"/>
                  </a:cubicBezTo>
                  <a:cubicBezTo>
                    <a:pt x="48772" y="111443"/>
                    <a:pt x="43057" y="115253"/>
                    <a:pt x="46867" y="118110"/>
                  </a:cubicBezTo>
                  <a:cubicBezTo>
                    <a:pt x="43057" y="122873"/>
                    <a:pt x="44962" y="131445"/>
                    <a:pt x="41152" y="135255"/>
                  </a:cubicBezTo>
                  <a:cubicBezTo>
                    <a:pt x="42104" y="139065"/>
                    <a:pt x="43057" y="142875"/>
                    <a:pt x="43057" y="148590"/>
                  </a:cubicBezTo>
                  <a:cubicBezTo>
                    <a:pt x="44962" y="150495"/>
                    <a:pt x="46867" y="151448"/>
                    <a:pt x="48772" y="152400"/>
                  </a:cubicBezTo>
                  <a:cubicBezTo>
                    <a:pt x="46867" y="154305"/>
                    <a:pt x="49724" y="157163"/>
                    <a:pt x="47819" y="158115"/>
                  </a:cubicBezTo>
                  <a:cubicBezTo>
                    <a:pt x="47819" y="159068"/>
                    <a:pt x="49724" y="159068"/>
                    <a:pt x="49724" y="160020"/>
                  </a:cubicBezTo>
                  <a:cubicBezTo>
                    <a:pt x="49724" y="161925"/>
                    <a:pt x="48772" y="161925"/>
                    <a:pt x="48772" y="163830"/>
                  </a:cubicBezTo>
                  <a:cubicBezTo>
                    <a:pt x="48772" y="165735"/>
                    <a:pt x="50677" y="165735"/>
                    <a:pt x="50677" y="166688"/>
                  </a:cubicBezTo>
                  <a:cubicBezTo>
                    <a:pt x="47819" y="169545"/>
                    <a:pt x="50677" y="174308"/>
                    <a:pt x="49724" y="178118"/>
                  </a:cubicBezTo>
                  <a:cubicBezTo>
                    <a:pt x="49724" y="180975"/>
                    <a:pt x="47819" y="182880"/>
                    <a:pt x="45914" y="185738"/>
                  </a:cubicBezTo>
                  <a:cubicBezTo>
                    <a:pt x="45914" y="187643"/>
                    <a:pt x="45914" y="188595"/>
                    <a:pt x="46867" y="189548"/>
                  </a:cubicBezTo>
                  <a:cubicBezTo>
                    <a:pt x="44009" y="194310"/>
                    <a:pt x="47819" y="199073"/>
                    <a:pt x="49724" y="201930"/>
                  </a:cubicBezTo>
                  <a:cubicBezTo>
                    <a:pt x="49724" y="203835"/>
                    <a:pt x="47819" y="202883"/>
                    <a:pt x="47819" y="204788"/>
                  </a:cubicBezTo>
                  <a:cubicBezTo>
                    <a:pt x="47819" y="206693"/>
                    <a:pt x="49724" y="207645"/>
                    <a:pt x="50677" y="208598"/>
                  </a:cubicBezTo>
                  <a:cubicBezTo>
                    <a:pt x="52582" y="208598"/>
                    <a:pt x="51629" y="207645"/>
                    <a:pt x="53534" y="207645"/>
                  </a:cubicBezTo>
                  <a:cubicBezTo>
                    <a:pt x="57344" y="211455"/>
                    <a:pt x="52582" y="217170"/>
                    <a:pt x="55439" y="220028"/>
                  </a:cubicBezTo>
                  <a:cubicBezTo>
                    <a:pt x="54487" y="223838"/>
                    <a:pt x="56392" y="226695"/>
                    <a:pt x="55439" y="228600"/>
                  </a:cubicBezTo>
                  <a:cubicBezTo>
                    <a:pt x="54487" y="231458"/>
                    <a:pt x="51629" y="232410"/>
                    <a:pt x="52582" y="236220"/>
                  </a:cubicBezTo>
                  <a:cubicBezTo>
                    <a:pt x="52582" y="237173"/>
                    <a:pt x="54487" y="238125"/>
                    <a:pt x="54487" y="239078"/>
                  </a:cubicBezTo>
                  <a:cubicBezTo>
                    <a:pt x="53534" y="243840"/>
                    <a:pt x="54487" y="249555"/>
                    <a:pt x="51629" y="252413"/>
                  </a:cubicBezTo>
                  <a:cubicBezTo>
                    <a:pt x="53534" y="261938"/>
                    <a:pt x="51629" y="273368"/>
                    <a:pt x="57344" y="280988"/>
                  </a:cubicBezTo>
                  <a:cubicBezTo>
                    <a:pt x="57344" y="282893"/>
                    <a:pt x="55439" y="281940"/>
                    <a:pt x="54487" y="282893"/>
                  </a:cubicBezTo>
                  <a:cubicBezTo>
                    <a:pt x="54487" y="282893"/>
                    <a:pt x="54487" y="284798"/>
                    <a:pt x="54487" y="284798"/>
                  </a:cubicBezTo>
                  <a:cubicBezTo>
                    <a:pt x="53534" y="285750"/>
                    <a:pt x="52582" y="286703"/>
                    <a:pt x="52582" y="286703"/>
                  </a:cubicBezTo>
                  <a:cubicBezTo>
                    <a:pt x="51629" y="290513"/>
                    <a:pt x="52582" y="293370"/>
                    <a:pt x="49724" y="295275"/>
                  </a:cubicBezTo>
                  <a:cubicBezTo>
                    <a:pt x="51629" y="303848"/>
                    <a:pt x="44009" y="306705"/>
                    <a:pt x="45914" y="315278"/>
                  </a:cubicBezTo>
                  <a:cubicBezTo>
                    <a:pt x="44962" y="317183"/>
                    <a:pt x="42104" y="317183"/>
                    <a:pt x="42104" y="319088"/>
                  </a:cubicBezTo>
                  <a:cubicBezTo>
                    <a:pt x="43057" y="321945"/>
                    <a:pt x="42104" y="323850"/>
                    <a:pt x="42104" y="325755"/>
                  </a:cubicBezTo>
                  <a:cubicBezTo>
                    <a:pt x="42104" y="327660"/>
                    <a:pt x="39247" y="327660"/>
                    <a:pt x="38294" y="328613"/>
                  </a:cubicBezTo>
                  <a:cubicBezTo>
                    <a:pt x="37342" y="329565"/>
                    <a:pt x="38294" y="332423"/>
                    <a:pt x="37342" y="334328"/>
                  </a:cubicBezTo>
                  <a:cubicBezTo>
                    <a:pt x="36389" y="336233"/>
                    <a:pt x="34484" y="337185"/>
                    <a:pt x="34484" y="338138"/>
                  </a:cubicBezTo>
                  <a:cubicBezTo>
                    <a:pt x="34484" y="340043"/>
                    <a:pt x="35437" y="340043"/>
                    <a:pt x="35437" y="341948"/>
                  </a:cubicBezTo>
                  <a:cubicBezTo>
                    <a:pt x="36389" y="348615"/>
                    <a:pt x="35437" y="354330"/>
                    <a:pt x="35437" y="360045"/>
                  </a:cubicBezTo>
                  <a:cubicBezTo>
                    <a:pt x="29722" y="364808"/>
                    <a:pt x="30674" y="374333"/>
                    <a:pt x="25912" y="380048"/>
                  </a:cubicBezTo>
                  <a:cubicBezTo>
                    <a:pt x="25912" y="382905"/>
                    <a:pt x="26864" y="385763"/>
                    <a:pt x="25912" y="387668"/>
                  </a:cubicBezTo>
                  <a:cubicBezTo>
                    <a:pt x="26864" y="389573"/>
                    <a:pt x="27817" y="390525"/>
                    <a:pt x="28769" y="391478"/>
                  </a:cubicBezTo>
                  <a:cubicBezTo>
                    <a:pt x="25912" y="394335"/>
                    <a:pt x="25912" y="398145"/>
                    <a:pt x="23054" y="401003"/>
                  </a:cubicBezTo>
                  <a:cubicBezTo>
                    <a:pt x="24959" y="406718"/>
                    <a:pt x="22102" y="410528"/>
                    <a:pt x="20197" y="415290"/>
                  </a:cubicBezTo>
                  <a:cubicBezTo>
                    <a:pt x="22102" y="417195"/>
                    <a:pt x="22102" y="419100"/>
                    <a:pt x="23054" y="421958"/>
                  </a:cubicBezTo>
                  <a:cubicBezTo>
                    <a:pt x="24007" y="426720"/>
                    <a:pt x="28769" y="428625"/>
                    <a:pt x="32579" y="429578"/>
                  </a:cubicBezTo>
                  <a:cubicBezTo>
                    <a:pt x="34484" y="431483"/>
                    <a:pt x="33532" y="433388"/>
                    <a:pt x="33532" y="434340"/>
                  </a:cubicBezTo>
                  <a:cubicBezTo>
                    <a:pt x="34484" y="438150"/>
                    <a:pt x="37342" y="441960"/>
                    <a:pt x="38294" y="445770"/>
                  </a:cubicBezTo>
                  <a:cubicBezTo>
                    <a:pt x="38294" y="446723"/>
                    <a:pt x="37342" y="448628"/>
                    <a:pt x="37342" y="449580"/>
                  </a:cubicBezTo>
                  <a:cubicBezTo>
                    <a:pt x="38294" y="452438"/>
                    <a:pt x="40199" y="451485"/>
                    <a:pt x="42104" y="453390"/>
                  </a:cubicBezTo>
                  <a:cubicBezTo>
                    <a:pt x="43057" y="454343"/>
                    <a:pt x="44962" y="457200"/>
                    <a:pt x="44962" y="459105"/>
                  </a:cubicBezTo>
                  <a:cubicBezTo>
                    <a:pt x="44962" y="460058"/>
                    <a:pt x="44962" y="461010"/>
                    <a:pt x="44962" y="461963"/>
                  </a:cubicBezTo>
                  <a:cubicBezTo>
                    <a:pt x="44962" y="462915"/>
                    <a:pt x="45914" y="463868"/>
                    <a:pt x="45914" y="463868"/>
                  </a:cubicBezTo>
                  <a:cubicBezTo>
                    <a:pt x="45914" y="465773"/>
                    <a:pt x="45914" y="467678"/>
                    <a:pt x="46867" y="469583"/>
                  </a:cubicBezTo>
                  <a:cubicBezTo>
                    <a:pt x="47819" y="471488"/>
                    <a:pt x="50677" y="475298"/>
                    <a:pt x="46867" y="477203"/>
                  </a:cubicBezTo>
                  <a:cubicBezTo>
                    <a:pt x="46867" y="480060"/>
                    <a:pt x="50677" y="482918"/>
                    <a:pt x="50677" y="484823"/>
                  </a:cubicBezTo>
                  <a:cubicBezTo>
                    <a:pt x="50677" y="486728"/>
                    <a:pt x="49724" y="489585"/>
                    <a:pt x="50677" y="491490"/>
                  </a:cubicBezTo>
                  <a:cubicBezTo>
                    <a:pt x="51629" y="496253"/>
                    <a:pt x="56392" y="500063"/>
                    <a:pt x="57344" y="504825"/>
                  </a:cubicBezTo>
                  <a:cubicBezTo>
                    <a:pt x="58297" y="510540"/>
                    <a:pt x="56392" y="516255"/>
                    <a:pt x="56392" y="521970"/>
                  </a:cubicBezTo>
                  <a:cubicBezTo>
                    <a:pt x="56392" y="523875"/>
                    <a:pt x="58297" y="524828"/>
                    <a:pt x="58297" y="526733"/>
                  </a:cubicBezTo>
                  <a:cubicBezTo>
                    <a:pt x="59249" y="529590"/>
                    <a:pt x="58297" y="532448"/>
                    <a:pt x="59249" y="536258"/>
                  </a:cubicBezTo>
                  <a:cubicBezTo>
                    <a:pt x="57344" y="539115"/>
                    <a:pt x="53534" y="541973"/>
                    <a:pt x="52582" y="544830"/>
                  </a:cubicBezTo>
                  <a:cubicBezTo>
                    <a:pt x="50677" y="546735"/>
                    <a:pt x="47819" y="546735"/>
                    <a:pt x="47819" y="549593"/>
                  </a:cubicBezTo>
                  <a:cubicBezTo>
                    <a:pt x="44009" y="549593"/>
                    <a:pt x="42104" y="552450"/>
                    <a:pt x="42104" y="556260"/>
                  </a:cubicBezTo>
                  <a:cubicBezTo>
                    <a:pt x="40199" y="558165"/>
                    <a:pt x="38294" y="560070"/>
                    <a:pt x="36389" y="562928"/>
                  </a:cubicBezTo>
                  <a:cubicBezTo>
                    <a:pt x="36389" y="566738"/>
                    <a:pt x="38294" y="568643"/>
                    <a:pt x="36389" y="571500"/>
                  </a:cubicBezTo>
                  <a:cubicBezTo>
                    <a:pt x="35437" y="572453"/>
                    <a:pt x="33532" y="572453"/>
                    <a:pt x="33532" y="573405"/>
                  </a:cubicBezTo>
                  <a:cubicBezTo>
                    <a:pt x="33532" y="576263"/>
                    <a:pt x="35437" y="578168"/>
                    <a:pt x="35437" y="581025"/>
                  </a:cubicBezTo>
                  <a:cubicBezTo>
                    <a:pt x="33532" y="582930"/>
                    <a:pt x="32579" y="583883"/>
                    <a:pt x="29722" y="584835"/>
                  </a:cubicBezTo>
                  <a:cubicBezTo>
                    <a:pt x="27817" y="589598"/>
                    <a:pt x="27817" y="594360"/>
                    <a:pt x="24959" y="598170"/>
                  </a:cubicBezTo>
                  <a:cubicBezTo>
                    <a:pt x="24007" y="600075"/>
                    <a:pt x="20197" y="601028"/>
                    <a:pt x="19244" y="602933"/>
                  </a:cubicBezTo>
                  <a:cubicBezTo>
                    <a:pt x="17339" y="605790"/>
                    <a:pt x="14482" y="609600"/>
                    <a:pt x="9719" y="610553"/>
                  </a:cubicBezTo>
                  <a:cubicBezTo>
                    <a:pt x="8767" y="613410"/>
                    <a:pt x="6862" y="617220"/>
                    <a:pt x="8767" y="621030"/>
                  </a:cubicBezTo>
                  <a:cubicBezTo>
                    <a:pt x="5909" y="621983"/>
                    <a:pt x="2099" y="621983"/>
                    <a:pt x="3052" y="625793"/>
                  </a:cubicBezTo>
                  <a:cubicBezTo>
                    <a:pt x="2099" y="626745"/>
                    <a:pt x="1147" y="626745"/>
                    <a:pt x="194" y="626745"/>
                  </a:cubicBezTo>
                  <a:cubicBezTo>
                    <a:pt x="-758" y="638175"/>
                    <a:pt x="2099" y="643890"/>
                    <a:pt x="2099" y="649605"/>
                  </a:cubicBezTo>
                  <a:cubicBezTo>
                    <a:pt x="4957" y="654368"/>
                    <a:pt x="4004" y="661035"/>
                    <a:pt x="6862" y="666750"/>
                  </a:cubicBezTo>
                  <a:cubicBezTo>
                    <a:pt x="5909" y="668655"/>
                    <a:pt x="5909" y="672465"/>
                    <a:pt x="6862" y="674370"/>
                  </a:cubicBezTo>
                  <a:cubicBezTo>
                    <a:pt x="6862" y="675323"/>
                    <a:pt x="7814" y="675323"/>
                    <a:pt x="8767" y="676275"/>
                  </a:cubicBezTo>
                  <a:cubicBezTo>
                    <a:pt x="8767" y="677228"/>
                    <a:pt x="8767" y="679133"/>
                    <a:pt x="8767" y="680085"/>
                  </a:cubicBezTo>
                  <a:cubicBezTo>
                    <a:pt x="9719" y="684848"/>
                    <a:pt x="13529" y="687705"/>
                    <a:pt x="14482" y="690563"/>
                  </a:cubicBezTo>
                  <a:cubicBezTo>
                    <a:pt x="13529" y="693420"/>
                    <a:pt x="15434" y="694373"/>
                    <a:pt x="15434" y="696278"/>
                  </a:cubicBezTo>
                  <a:cubicBezTo>
                    <a:pt x="15434" y="697230"/>
                    <a:pt x="15434" y="699135"/>
                    <a:pt x="15434" y="700088"/>
                  </a:cubicBezTo>
                  <a:cubicBezTo>
                    <a:pt x="16387" y="704850"/>
                    <a:pt x="20197" y="706755"/>
                    <a:pt x="22102" y="709613"/>
                  </a:cubicBezTo>
                  <a:cubicBezTo>
                    <a:pt x="21149" y="714375"/>
                    <a:pt x="24007" y="717233"/>
                    <a:pt x="25912" y="720090"/>
                  </a:cubicBezTo>
                  <a:cubicBezTo>
                    <a:pt x="24007" y="724853"/>
                    <a:pt x="27817" y="728663"/>
                    <a:pt x="27817" y="732473"/>
                  </a:cubicBezTo>
                  <a:cubicBezTo>
                    <a:pt x="27817" y="736283"/>
                    <a:pt x="25912" y="739140"/>
                    <a:pt x="27817" y="742950"/>
                  </a:cubicBezTo>
                  <a:cubicBezTo>
                    <a:pt x="32579" y="746760"/>
                    <a:pt x="26864" y="753428"/>
                    <a:pt x="30674" y="758190"/>
                  </a:cubicBezTo>
                  <a:cubicBezTo>
                    <a:pt x="28769" y="764858"/>
                    <a:pt x="32579" y="768668"/>
                    <a:pt x="31627" y="775335"/>
                  </a:cubicBezTo>
                  <a:cubicBezTo>
                    <a:pt x="30674" y="776288"/>
                    <a:pt x="29722" y="774383"/>
                    <a:pt x="28769" y="775335"/>
                  </a:cubicBezTo>
                  <a:cubicBezTo>
                    <a:pt x="26864" y="779145"/>
                    <a:pt x="24007" y="782003"/>
                    <a:pt x="23054" y="786765"/>
                  </a:cubicBezTo>
                  <a:lnTo>
                    <a:pt x="2373825" y="786765"/>
                  </a:lnTo>
                  <a:lnTo>
                    <a:pt x="2373825" y="0"/>
                  </a:lnTo>
                  <a:lnTo>
                    <a:pt x="67822" y="0"/>
                  </a:lnTo>
                  <a:close/>
                </a:path>
              </a:pathLst>
            </a:custGeom>
            <a:solidFill>
              <a:srgbClr val="FFFD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panose="02010600030101010101" charset="-122"/>
                <a:ea typeface="思源黑体 CN Normal"/>
                <a:cs typeface="Arial" panose="020B0604020202020204"/>
              </a:endParaRPr>
            </a:p>
          </p:txBody>
        </p:sp>
      </p:grpSp>
      <p:grpSp>
        <p:nvGrpSpPr>
          <p:cNvPr id="121" name="组合 120"/>
          <p:cNvGrpSpPr/>
          <p:nvPr/>
        </p:nvGrpSpPr>
        <p:grpSpPr>
          <a:xfrm>
            <a:off x="5186390" y="2232829"/>
            <a:ext cx="1327269" cy="1276781"/>
            <a:chOff x="4766273" y="1614590"/>
            <a:chExt cx="867906" cy="997873"/>
          </a:xfrm>
        </p:grpSpPr>
        <p:sp>
          <p:nvSpPr>
            <p:cNvPr id="120" name="任意多边形: 形状 119"/>
            <p:cNvSpPr/>
            <p:nvPr/>
          </p:nvSpPr>
          <p:spPr>
            <a:xfrm>
              <a:off x="4766273" y="1614590"/>
              <a:ext cx="844819" cy="996422"/>
            </a:xfrm>
            <a:custGeom>
              <a:avLst/>
              <a:gdLst>
                <a:gd name="csX0" fmla="*/ 687398 w 703384"/>
                <a:gd name="csY0" fmla="*/ 3198 h 1003922"/>
                <a:gd name="csX1" fmla="*/ 674609 w 703384"/>
                <a:gd name="csY1" fmla="*/ 79930 h 1003922"/>
                <a:gd name="csX2" fmla="*/ 690596 w 703384"/>
                <a:gd name="csY2" fmla="*/ 105508 h 1003922"/>
                <a:gd name="csX3" fmla="*/ 687398 w 703384"/>
                <a:gd name="csY3" fmla="*/ 137480 h 1003922"/>
                <a:gd name="csX4" fmla="*/ 703384 w 703384"/>
                <a:gd name="csY4" fmla="*/ 153466 h 1003922"/>
                <a:gd name="csX5" fmla="*/ 693793 w 703384"/>
                <a:gd name="csY5" fmla="*/ 191833 h 1003922"/>
                <a:gd name="csX6" fmla="*/ 668215 w 703384"/>
                <a:gd name="csY6" fmla="*/ 227002 h 1003922"/>
                <a:gd name="csX7" fmla="*/ 674609 w 703384"/>
                <a:gd name="csY7" fmla="*/ 274960 h 1003922"/>
                <a:gd name="csX8" fmla="*/ 696990 w 703384"/>
                <a:gd name="csY8" fmla="*/ 326115 h 1003922"/>
                <a:gd name="csX9" fmla="*/ 690596 w 703384"/>
                <a:gd name="csY9" fmla="*/ 367679 h 1003922"/>
                <a:gd name="csX10" fmla="*/ 681004 w 703384"/>
                <a:gd name="csY10" fmla="*/ 422031 h 1003922"/>
                <a:gd name="csX11" fmla="*/ 661821 w 703384"/>
                <a:gd name="csY11" fmla="*/ 454003 h 1003922"/>
                <a:gd name="csX12" fmla="*/ 649032 w 703384"/>
                <a:gd name="csY12" fmla="*/ 495567 h 1003922"/>
                <a:gd name="csX13" fmla="*/ 671412 w 703384"/>
                <a:gd name="csY13" fmla="*/ 533933 h 1003922"/>
                <a:gd name="csX14" fmla="*/ 690596 w 703384"/>
                <a:gd name="csY14" fmla="*/ 594680 h 1003922"/>
                <a:gd name="csX15" fmla="*/ 674609 w 703384"/>
                <a:gd name="csY15" fmla="*/ 636244 h 1003922"/>
                <a:gd name="csX16" fmla="*/ 661821 w 703384"/>
                <a:gd name="csY16" fmla="*/ 671413 h 1003922"/>
                <a:gd name="csX17" fmla="*/ 649032 w 703384"/>
                <a:gd name="csY17" fmla="*/ 696991 h 1003922"/>
                <a:gd name="csX18" fmla="*/ 649032 w 703384"/>
                <a:gd name="csY18" fmla="*/ 728963 h 1003922"/>
                <a:gd name="csX19" fmla="*/ 649032 w 703384"/>
                <a:gd name="csY19" fmla="*/ 776921 h 1003922"/>
                <a:gd name="csX20" fmla="*/ 655426 w 703384"/>
                <a:gd name="csY20" fmla="*/ 828076 h 1003922"/>
                <a:gd name="csX21" fmla="*/ 661821 w 703384"/>
                <a:gd name="csY21" fmla="*/ 856851 h 1003922"/>
                <a:gd name="csX22" fmla="*/ 681004 w 703384"/>
                <a:gd name="csY22" fmla="*/ 888823 h 1003922"/>
                <a:gd name="csX23" fmla="*/ 681004 w 703384"/>
                <a:gd name="csY23" fmla="*/ 914400 h 1003922"/>
                <a:gd name="csX24" fmla="*/ 655426 w 703384"/>
                <a:gd name="csY24" fmla="*/ 930386 h 1003922"/>
                <a:gd name="csX25" fmla="*/ 655426 w 703384"/>
                <a:gd name="csY25" fmla="*/ 955964 h 1003922"/>
                <a:gd name="csX26" fmla="*/ 645835 w 703384"/>
                <a:gd name="csY26" fmla="*/ 981542 h 1003922"/>
                <a:gd name="csX27" fmla="*/ 636243 w 703384"/>
                <a:gd name="csY27" fmla="*/ 1003922 h 1003922"/>
                <a:gd name="csX28" fmla="*/ 0 w 703384"/>
                <a:gd name="csY28" fmla="*/ 1003922 h 1003922"/>
                <a:gd name="csX29" fmla="*/ 0 w 703384"/>
                <a:gd name="csY29" fmla="*/ 0 h 1003922"/>
                <a:gd name="csX30" fmla="*/ 687398 w 703384"/>
                <a:gd name="csY30" fmla="*/ 3198 h 1003922"/>
                <a:gd name="csX0-1" fmla="*/ 687398 w 696990"/>
                <a:gd name="csY0-2" fmla="*/ 3198 h 1003922"/>
                <a:gd name="csX1-3" fmla="*/ 674609 w 696990"/>
                <a:gd name="csY1-4" fmla="*/ 79930 h 1003922"/>
                <a:gd name="csX2-5" fmla="*/ 690596 w 696990"/>
                <a:gd name="csY2-6" fmla="*/ 105508 h 1003922"/>
                <a:gd name="csX3-7" fmla="*/ 687398 w 696990"/>
                <a:gd name="csY3-8" fmla="*/ 137480 h 1003922"/>
                <a:gd name="csX4-9" fmla="*/ 688144 w 696990"/>
                <a:gd name="csY4-10" fmla="*/ 156006 h 1003922"/>
                <a:gd name="csX5-11" fmla="*/ 693793 w 696990"/>
                <a:gd name="csY5-12" fmla="*/ 191833 h 1003922"/>
                <a:gd name="csX6-13" fmla="*/ 668215 w 696990"/>
                <a:gd name="csY6-14" fmla="*/ 227002 h 1003922"/>
                <a:gd name="csX7-15" fmla="*/ 674609 w 696990"/>
                <a:gd name="csY7-16" fmla="*/ 274960 h 1003922"/>
                <a:gd name="csX8-17" fmla="*/ 696990 w 696990"/>
                <a:gd name="csY8-18" fmla="*/ 326115 h 1003922"/>
                <a:gd name="csX9-19" fmla="*/ 690596 w 696990"/>
                <a:gd name="csY9-20" fmla="*/ 367679 h 1003922"/>
                <a:gd name="csX10-21" fmla="*/ 681004 w 696990"/>
                <a:gd name="csY10-22" fmla="*/ 422031 h 1003922"/>
                <a:gd name="csX11-23" fmla="*/ 661821 w 696990"/>
                <a:gd name="csY11-24" fmla="*/ 454003 h 1003922"/>
                <a:gd name="csX12-25" fmla="*/ 649032 w 696990"/>
                <a:gd name="csY12-26" fmla="*/ 495567 h 1003922"/>
                <a:gd name="csX13-27" fmla="*/ 671412 w 696990"/>
                <a:gd name="csY13-28" fmla="*/ 533933 h 1003922"/>
                <a:gd name="csX14-29" fmla="*/ 690596 w 696990"/>
                <a:gd name="csY14-30" fmla="*/ 594680 h 1003922"/>
                <a:gd name="csX15-31" fmla="*/ 674609 w 696990"/>
                <a:gd name="csY15-32" fmla="*/ 636244 h 1003922"/>
                <a:gd name="csX16-33" fmla="*/ 661821 w 696990"/>
                <a:gd name="csY16-34" fmla="*/ 671413 h 1003922"/>
                <a:gd name="csX17-35" fmla="*/ 649032 w 696990"/>
                <a:gd name="csY17-36" fmla="*/ 696991 h 1003922"/>
                <a:gd name="csX18-37" fmla="*/ 649032 w 696990"/>
                <a:gd name="csY18-38" fmla="*/ 728963 h 1003922"/>
                <a:gd name="csX19-39" fmla="*/ 649032 w 696990"/>
                <a:gd name="csY19-40" fmla="*/ 776921 h 1003922"/>
                <a:gd name="csX20-41" fmla="*/ 655426 w 696990"/>
                <a:gd name="csY20-42" fmla="*/ 828076 h 1003922"/>
                <a:gd name="csX21-43" fmla="*/ 661821 w 696990"/>
                <a:gd name="csY21-44" fmla="*/ 856851 h 1003922"/>
                <a:gd name="csX22-45" fmla="*/ 681004 w 696990"/>
                <a:gd name="csY22-46" fmla="*/ 888823 h 1003922"/>
                <a:gd name="csX23-47" fmla="*/ 681004 w 696990"/>
                <a:gd name="csY23-48" fmla="*/ 914400 h 1003922"/>
                <a:gd name="csX24-49" fmla="*/ 655426 w 696990"/>
                <a:gd name="csY24-50" fmla="*/ 930386 h 1003922"/>
                <a:gd name="csX25-51" fmla="*/ 655426 w 696990"/>
                <a:gd name="csY25-52" fmla="*/ 955964 h 1003922"/>
                <a:gd name="csX26-53" fmla="*/ 645835 w 696990"/>
                <a:gd name="csY26-54" fmla="*/ 981542 h 1003922"/>
                <a:gd name="csX27-55" fmla="*/ 636243 w 696990"/>
                <a:gd name="csY27-56" fmla="*/ 1003922 h 1003922"/>
                <a:gd name="csX28-57" fmla="*/ 0 w 696990"/>
                <a:gd name="csY28-58" fmla="*/ 1003922 h 1003922"/>
                <a:gd name="csX29-59" fmla="*/ 0 w 696990"/>
                <a:gd name="csY29-60" fmla="*/ 0 h 1003922"/>
                <a:gd name="csX30-61" fmla="*/ 687398 w 696990"/>
                <a:gd name="csY30-62" fmla="*/ 3198 h 1003922"/>
              </a:gdLst>
              <a:ahLst/>
              <a:cxnLst>
                <a:cxn ang="0">
                  <a:pos x="csX0-1" y="csY0-2"/>
                </a:cxn>
                <a:cxn ang="0">
                  <a:pos x="csX1-3" y="csY1-4"/>
                </a:cxn>
                <a:cxn ang="0">
                  <a:pos x="csX2-5" y="csY2-6"/>
                </a:cxn>
                <a:cxn ang="0">
                  <a:pos x="csX3-7" y="csY3-8"/>
                </a:cxn>
                <a:cxn ang="0">
                  <a:pos x="csX4-9" y="csY4-10"/>
                </a:cxn>
                <a:cxn ang="0">
                  <a:pos x="csX5-11" y="csY5-12"/>
                </a:cxn>
                <a:cxn ang="0">
                  <a:pos x="csX6-13" y="csY6-14"/>
                </a:cxn>
                <a:cxn ang="0">
                  <a:pos x="csX7-15" y="csY7-16"/>
                </a:cxn>
                <a:cxn ang="0">
                  <a:pos x="csX8-17" y="csY8-18"/>
                </a:cxn>
                <a:cxn ang="0">
                  <a:pos x="csX9-19" y="csY9-20"/>
                </a:cxn>
                <a:cxn ang="0">
                  <a:pos x="csX10-21" y="csY10-22"/>
                </a:cxn>
                <a:cxn ang="0">
                  <a:pos x="csX11-23" y="csY11-24"/>
                </a:cxn>
                <a:cxn ang="0">
                  <a:pos x="csX12-25" y="csY12-26"/>
                </a:cxn>
                <a:cxn ang="0">
                  <a:pos x="csX13-27" y="csY13-28"/>
                </a:cxn>
                <a:cxn ang="0">
                  <a:pos x="csX14-29" y="csY14-30"/>
                </a:cxn>
                <a:cxn ang="0">
                  <a:pos x="csX15-31" y="csY15-32"/>
                </a:cxn>
                <a:cxn ang="0">
                  <a:pos x="csX16-33" y="csY16-34"/>
                </a:cxn>
                <a:cxn ang="0">
                  <a:pos x="csX17-35" y="csY17-36"/>
                </a:cxn>
                <a:cxn ang="0">
                  <a:pos x="csX18-37" y="csY18-38"/>
                </a:cxn>
                <a:cxn ang="0">
                  <a:pos x="csX19-39" y="csY19-40"/>
                </a:cxn>
                <a:cxn ang="0">
                  <a:pos x="csX20-41" y="csY20-42"/>
                </a:cxn>
                <a:cxn ang="0">
                  <a:pos x="csX21-43" y="csY21-44"/>
                </a:cxn>
                <a:cxn ang="0">
                  <a:pos x="csX22-45" y="csY22-46"/>
                </a:cxn>
                <a:cxn ang="0">
                  <a:pos x="csX23-47" y="csY23-48"/>
                </a:cxn>
                <a:cxn ang="0">
                  <a:pos x="csX24-49" y="csY24-50"/>
                </a:cxn>
                <a:cxn ang="0">
                  <a:pos x="csX25-51" y="csY25-52"/>
                </a:cxn>
                <a:cxn ang="0">
                  <a:pos x="csX26-53" y="csY26-54"/>
                </a:cxn>
                <a:cxn ang="0">
                  <a:pos x="csX27-55" y="csY27-56"/>
                </a:cxn>
                <a:cxn ang="0">
                  <a:pos x="csX28-57" y="csY28-58"/>
                </a:cxn>
                <a:cxn ang="0">
                  <a:pos x="csX29-59" y="csY29-60"/>
                </a:cxn>
                <a:cxn ang="0">
                  <a:pos x="csX30-61" y="csY30-62"/>
                </a:cxn>
              </a:cxnLst>
              <a:rect l="l" t="t" r="r" b="b"/>
              <a:pathLst>
                <a:path w="696990" h="1003922">
                  <a:moveTo>
                    <a:pt x="687398" y="3198"/>
                  </a:moveTo>
                  <a:lnTo>
                    <a:pt x="674609" y="79930"/>
                  </a:lnTo>
                  <a:lnTo>
                    <a:pt x="690596" y="105508"/>
                  </a:lnTo>
                  <a:lnTo>
                    <a:pt x="687398" y="137480"/>
                  </a:lnTo>
                  <a:cubicBezTo>
                    <a:pt x="687647" y="143655"/>
                    <a:pt x="687895" y="149831"/>
                    <a:pt x="688144" y="156006"/>
                  </a:cubicBezTo>
                  <a:lnTo>
                    <a:pt x="693793" y="191833"/>
                  </a:lnTo>
                  <a:lnTo>
                    <a:pt x="668215" y="227002"/>
                  </a:lnTo>
                  <a:lnTo>
                    <a:pt x="674609" y="274960"/>
                  </a:lnTo>
                  <a:lnTo>
                    <a:pt x="696990" y="326115"/>
                  </a:lnTo>
                  <a:lnTo>
                    <a:pt x="690596" y="367679"/>
                  </a:lnTo>
                  <a:lnTo>
                    <a:pt x="681004" y="422031"/>
                  </a:lnTo>
                  <a:lnTo>
                    <a:pt x="661821" y="454003"/>
                  </a:lnTo>
                  <a:lnTo>
                    <a:pt x="649032" y="495567"/>
                  </a:lnTo>
                  <a:lnTo>
                    <a:pt x="671412" y="533933"/>
                  </a:lnTo>
                  <a:lnTo>
                    <a:pt x="690596" y="594680"/>
                  </a:lnTo>
                  <a:lnTo>
                    <a:pt x="674609" y="636244"/>
                  </a:lnTo>
                  <a:lnTo>
                    <a:pt x="661821" y="671413"/>
                  </a:lnTo>
                  <a:lnTo>
                    <a:pt x="649032" y="696991"/>
                  </a:lnTo>
                  <a:lnTo>
                    <a:pt x="649032" y="728963"/>
                  </a:lnTo>
                  <a:lnTo>
                    <a:pt x="649032" y="776921"/>
                  </a:lnTo>
                  <a:lnTo>
                    <a:pt x="655426" y="828076"/>
                  </a:lnTo>
                  <a:lnTo>
                    <a:pt x="661821" y="856851"/>
                  </a:lnTo>
                  <a:lnTo>
                    <a:pt x="681004" y="888823"/>
                  </a:lnTo>
                  <a:lnTo>
                    <a:pt x="681004" y="914400"/>
                  </a:lnTo>
                  <a:lnTo>
                    <a:pt x="655426" y="930386"/>
                  </a:lnTo>
                  <a:lnTo>
                    <a:pt x="655426" y="955964"/>
                  </a:lnTo>
                  <a:lnTo>
                    <a:pt x="645835" y="981542"/>
                  </a:lnTo>
                  <a:lnTo>
                    <a:pt x="636243" y="1003922"/>
                  </a:lnTo>
                  <a:lnTo>
                    <a:pt x="0" y="1003922"/>
                  </a:lnTo>
                  <a:lnTo>
                    <a:pt x="0" y="0"/>
                  </a:lnTo>
                  <a:lnTo>
                    <a:pt x="687398" y="3198"/>
                  </a:lnTo>
                  <a:close/>
                </a:path>
              </a:pathLst>
            </a:custGeom>
            <a:solidFill>
              <a:srgbClr val="FFFD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5" name="任意多边形: 形状 114"/>
            <p:cNvSpPr/>
            <p:nvPr/>
          </p:nvSpPr>
          <p:spPr>
            <a:xfrm>
              <a:off x="5529932" y="1614834"/>
              <a:ext cx="104247" cy="997629"/>
            </a:xfrm>
            <a:custGeom>
              <a:avLst/>
              <a:gdLst>
                <a:gd name="connsiteX0" fmla="*/ 62865 w 82312"/>
                <a:gd name="connsiteY0" fmla="*/ 787718 h 787717"/>
                <a:gd name="connsiteX1" fmla="*/ 58102 w 82312"/>
                <a:gd name="connsiteY1" fmla="*/ 787718 h 787717"/>
                <a:gd name="connsiteX2" fmla="*/ 59055 w 82312"/>
                <a:gd name="connsiteY2" fmla="*/ 784860 h 787717"/>
                <a:gd name="connsiteX3" fmla="*/ 55245 w 82312"/>
                <a:gd name="connsiteY3" fmla="*/ 787718 h 787717"/>
                <a:gd name="connsiteX4" fmla="*/ 54292 w 82312"/>
                <a:gd name="connsiteY4" fmla="*/ 787718 h 787717"/>
                <a:gd name="connsiteX5" fmla="*/ 54292 w 82312"/>
                <a:gd name="connsiteY5" fmla="*/ 787718 h 787717"/>
                <a:gd name="connsiteX6" fmla="*/ 52388 w 82312"/>
                <a:gd name="connsiteY6" fmla="*/ 787718 h 787717"/>
                <a:gd name="connsiteX7" fmla="*/ 11430 w 82312"/>
                <a:gd name="connsiteY7" fmla="*/ 787718 h 787717"/>
                <a:gd name="connsiteX8" fmla="*/ 9525 w 82312"/>
                <a:gd name="connsiteY8" fmla="*/ 783908 h 787717"/>
                <a:gd name="connsiteX9" fmla="*/ 10477 w 82312"/>
                <a:gd name="connsiteY9" fmla="*/ 787718 h 787717"/>
                <a:gd name="connsiteX10" fmla="*/ 0 w 82312"/>
                <a:gd name="connsiteY10" fmla="*/ 787718 h 787717"/>
                <a:gd name="connsiteX11" fmla="*/ 1905 w 82312"/>
                <a:gd name="connsiteY11" fmla="*/ 784860 h 787717"/>
                <a:gd name="connsiteX12" fmla="*/ 3810 w 82312"/>
                <a:gd name="connsiteY12" fmla="*/ 786765 h 787717"/>
                <a:gd name="connsiteX13" fmla="*/ 2857 w 82312"/>
                <a:gd name="connsiteY13" fmla="*/ 783908 h 787717"/>
                <a:gd name="connsiteX14" fmla="*/ 3810 w 82312"/>
                <a:gd name="connsiteY14" fmla="*/ 776288 h 787717"/>
                <a:gd name="connsiteX15" fmla="*/ 6667 w 82312"/>
                <a:gd name="connsiteY15" fmla="*/ 768668 h 787717"/>
                <a:gd name="connsiteX16" fmla="*/ 5715 w 82312"/>
                <a:gd name="connsiteY16" fmla="*/ 765810 h 787717"/>
                <a:gd name="connsiteX17" fmla="*/ 7620 w 82312"/>
                <a:gd name="connsiteY17" fmla="*/ 762953 h 787717"/>
                <a:gd name="connsiteX18" fmla="*/ 4763 w 82312"/>
                <a:gd name="connsiteY18" fmla="*/ 759143 h 787717"/>
                <a:gd name="connsiteX19" fmla="*/ 6667 w 82312"/>
                <a:gd name="connsiteY19" fmla="*/ 756285 h 787717"/>
                <a:gd name="connsiteX20" fmla="*/ 18097 w 82312"/>
                <a:gd name="connsiteY20" fmla="*/ 732473 h 787717"/>
                <a:gd name="connsiteX21" fmla="*/ 18097 w 82312"/>
                <a:gd name="connsiteY21" fmla="*/ 726758 h 787717"/>
                <a:gd name="connsiteX22" fmla="*/ 20002 w 82312"/>
                <a:gd name="connsiteY22" fmla="*/ 722948 h 787717"/>
                <a:gd name="connsiteX23" fmla="*/ 26670 w 82312"/>
                <a:gd name="connsiteY23" fmla="*/ 714375 h 787717"/>
                <a:gd name="connsiteX24" fmla="*/ 28575 w 82312"/>
                <a:gd name="connsiteY24" fmla="*/ 709613 h 787717"/>
                <a:gd name="connsiteX25" fmla="*/ 26670 w 82312"/>
                <a:gd name="connsiteY25" fmla="*/ 693420 h 787717"/>
                <a:gd name="connsiteX26" fmla="*/ 24765 w 82312"/>
                <a:gd name="connsiteY26" fmla="*/ 692468 h 787717"/>
                <a:gd name="connsiteX27" fmla="*/ 21907 w 82312"/>
                <a:gd name="connsiteY27" fmla="*/ 688658 h 787717"/>
                <a:gd name="connsiteX28" fmla="*/ 17145 w 82312"/>
                <a:gd name="connsiteY28" fmla="*/ 683895 h 787717"/>
                <a:gd name="connsiteX29" fmla="*/ 15240 w 82312"/>
                <a:gd name="connsiteY29" fmla="*/ 681038 h 787717"/>
                <a:gd name="connsiteX30" fmla="*/ 15240 w 82312"/>
                <a:gd name="connsiteY30" fmla="*/ 679133 h 787717"/>
                <a:gd name="connsiteX31" fmla="*/ 10477 w 82312"/>
                <a:gd name="connsiteY31" fmla="*/ 669608 h 787717"/>
                <a:gd name="connsiteX32" fmla="*/ 10477 w 82312"/>
                <a:gd name="connsiteY32" fmla="*/ 663893 h 787717"/>
                <a:gd name="connsiteX33" fmla="*/ 9525 w 82312"/>
                <a:gd name="connsiteY33" fmla="*/ 661988 h 787717"/>
                <a:gd name="connsiteX34" fmla="*/ 9525 w 82312"/>
                <a:gd name="connsiteY34" fmla="*/ 653415 h 787717"/>
                <a:gd name="connsiteX35" fmla="*/ 8572 w 82312"/>
                <a:gd name="connsiteY35" fmla="*/ 639128 h 787717"/>
                <a:gd name="connsiteX36" fmla="*/ 4763 w 82312"/>
                <a:gd name="connsiteY36" fmla="*/ 634365 h 787717"/>
                <a:gd name="connsiteX37" fmla="*/ 1905 w 82312"/>
                <a:gd name="connsiteY37" fmla="*/ 634365 h 787717"/>
                <a:gd name="connsiteX38" fmla="*/ 4763 w 82312"/>
                <a:gd name="connsiteY38" fmla="*/ 614363 h 787717"/>
                <a:gd name="connsiteX39" fmla="*/ 8572 w 82312"/>
                <a:gd name="connsiteY39" fmla="*/ 612458 h 787717"/>
                <a:gd name="connsiteX40" fmla="*/ 7620 w 82312"/>
                <a:gd name="connsiteY40" fmla="*/ 604838 h 787717"/>
                <a:gd name="connsiteX41" fmla="*/ 8572 w 82312"/>
                <a:gd name="connsiteY41" fmla="*/ 593408 h 787717"/>
                <a:gd name="connsiteX42" fmla="*/ 5715 w 82312"/>
                <a:gd name="connsiteY42" fmla="*/ 579120 h 787717"/>
                <a:gd name="connsiteX43" fmla="*/ 8572 w 82312"/>
                <a:gd name="connsiteY43" fmla="*/ 570548 h 787717"/>
                <a:gd name="connsiteX44" fmla="*/ 4763 w 82312"/>
                <a:gd name="connsiteY44" fmla="*/ 564833 h 787717"/>
                <a:gd name="connsiteX45" fmla="*/ 3810 w 82312"/>
                <a:gd name="connsiteY45" fmla="*/ 551498 h 787717"/>
                <a:gd name="connsiteX46" fmla="*/ 3810 w 82312"/>
                <a:gd name="connsiteY46" fmla="*/ 549593 h 787717"/>
                <a:gd name="connsiteX47" fmla="*/ 4763 w 82312"/>
                <a:gd name="connsiteY47" fmla="*/ 551498 h 787717"/>
                <a:gd name="connsiteX48" fmla="*/ 7620 w 82312"/>
                <a:gd name="connsiteY48" fmla="*/ 550545 h 787717"/>
                <a:gd name="connsiteX49" fmla="*/ 3810 w 82312"/>
                <a:gd name="connsiteY49" fmla="*/ 549593 h 787717"/>
                <a:gd name="connsiteX50" fmla="*/ 4763 w 82312"/>
                <a:gd name="connsiteY50" fmla="*/ 547688 h 787717"/>
                <a:gd name="connsiteX51" fmla="*/ 2857 w 82312"/>
                <a:gd name="connsiteY51" fmla="*/ 544830 h 787717"/>
                <a:gd name="connsiteX52" fmla="*/ 7620 w 82312"/>
                <a:gd name="connsiteY52" fmla="*/ 536258 h 787717"/>
                <a:gd name="connsiteX53" fmla="*/ 11430 w 82312"/>
                <a:gd name="connsiteY53" fmla="*/ 535305 h 787717"/>
                <a:gd name="connsiteX54" fmla="*/ 13335 w 82312"/>
                <a:gd name="connsiteY54" fmla="*/ 523875 h 787717"/>
                <a:gd name="connsiteX55" fmla="*/ 15240 w 82312"/>
                <a:gd name="connsiteY55" fmla="*/ 523875 h 787717"/>
                <a:gd name="connsiteX56" fmla="*/ 20002 w 82312"/>
                <a:gd name="connsiteY56" fmla="*/ 507683 h 787717"/>
                <a:gd name="connsiteX57" fmla="*/ 20002 w 82312"/>
                <a:gd name="connsiteY57" fmla="*/ 503873 h 787717"/>
                <a:gd name="connsiteX58" fmla="*/ 20002 w 82312"/>
                <a:gd name="connsiteY58" fmla="*/ 498158 h 787717"/>
                <a:gd name="connsiteX59" fmla="*/ 23813 w 82312"/>
                <a:gd name="connsiteY59" fmla="*/ 496253 h 787717"/>
                <a:gd name="connsiteX60" fmla="*/ 27622 w 82312"/>
                <a:gd name="connsiteY60" fmla="*/ 492443 h 787717"/>
                <a:gd name="connsiteX61" fmla="*/ 31432 w 82312"/>
                <a:gd name="connsiteY61" fmla="*/ 480060 h 787717"/>
                <a:gd name="connsiteX62" fmla="*/ 40957 w 82312"/>
                <a:gd name="connsiteY62" fmla="*/ 466725 h 787717"/>
                <a:gd name="connsiteX63" fmla="*/ 30480 w 82312"/>
                <a:gd name="connsiteY63" fmla="*/ 456248 h 787717"/>
                <a:gd name="connsiteX64" fmla="*/ 30480 w 82312"/>
                <a:gd name="connsiteY64" fmla="*/ 447675 h 787717"/>
                <a:gd name="connsiteX65" fmla="*/ 25717 w 82312"/>
                <a:gd name="connsiteY65" fmla="*/ 437198 h 787717"/>
                <a:gd name="connsiteX66" fmla="*/ 26670 w 82312"/>
                <a:gd name="connsiteY66" fmla="*/ 428625 h 787717"/>
                <a:gd name="connsiteX67" fmla="*/ 25717 w 82312"/>
                <a:gd name="connsiteY67" fmla="*/ 423863 h 787717"/>
                <a:gd name="connsiteX68" fmla="*/ 14288 w 82312"/>
                <a:gd name="connsiteY68" fmla="*/ 408623 h 787717"/>
                <a:gd name="connsiteX69" fmla="*/ 15240 w 82312"/>
                <a:gd name="connsiteY69" fmla="*/ 404813 h 787717"/>
                <a:gd name="connsiteX70" fmla="*/ 13335 w 82312"/>
                <a:gd name="connsiteY70" fmla="*/ 402908 h 787717"/>
                <a:gd name="connsiteX71" fmla="*/ 12382 w 82312"/>
                <a:gd name="connsiteY71" fmla="*/ 393383 h 787717"/>
                <a:gd name="connsiteX72" fmla="*/ 14288 w 82312"/>
                <a:gd name="connsiteY72" fmla="*/ 393383 h 787717"/>
                <a:gd name="connsiteX73" fmla="*/ 12382 w 82312"/>
                <a:gd name="connsiteY73" fmla="*/ 391478 h 787717"/>
                <a:gd name="connsiteX74" fmla="*/ 11430 w 82312"/>
                <a:gd name="connsiteY74" fmla="*/ 384810 h 787717"/>
                <a:gd name="connsiteX75" fmla="*/ 11430 w 82312"/>
                <a:gd name="connsiteY75" fmla="*/ 378143 h 787717"/>
                <a:gd name="connsiteX76" fmla="*/ 12382 w 82312"/>
                <a:gd name="connsiteY76" fmla="*/ 375285 h 787717"/>
                <a:gd name="connsiteX77" fmla="*/ 8572 w 82312"/>
                <a:gd name="connsiteY77" fmla="*/ 363855 h 787717"/>
                <a:gd name="connsiteX78" fmla="*/ 11430 w 82312"/>
                <a:gd name="connsiteY78" fmla="*/ 353378 h 787717"/>
                <a:gd name="connsiteX79" fmla="*/ 11430 w 82312"/>
                <a:gd name="connsiteY79" fmla="*/ 345758 h 787717"/>
                <a:gd name="connsiteX80" fmla="*/ 18097 w 82312"/>
                <a:gd name="connsiteY80" fmla="*/ 338138 h 787717"/>
                <a:gd name="connsiteX81" fmla="*/ 19050 w 82312"/>
                <a:gd name="connsiteY81" fmla="*/ 334328 h 787717"/>
                <a:gd name="connsiteX82" fmla="*/ 20955 w 82312"/>
                <a:gd name="connsiteY82" fmla="*/ 330518 h 787717"/>
                <a:gd name="connsiteX83" fmla="*/ 24765 w 82312"/>
                <a:gd name="connsiteY83" fmla="*/ 326708 h 787717"/>
                <a:gd name="connsiteX84" fmla="*/ 30480 w 82312"/>
                <a:gd name="connsiteY84" fmla="*/ 315278 h 787717"/>
                <a:gd name="connsiteX85" fmla="*/ 32385 w 82312"/>
                <a:gd name="connsiteY85" fmla="*/ 313373 h 787717"/>
                <a:gd name="connsiteX86" fmla="*/ 37147 w 82312"/>
                <a:gd name="connsiteY86" fmla="*/ 292418 h 787717"/>
                <a:gd name="connsiteX87" fmla="*/ 42863 w 82312"/>
                <a:gd name="connsiteY87" fmla="*/ 277178 h 787717"/>
                <a:gd name="connsiteX88" fmla="*/ 43815 w 82312"/>
                <a:gd name="connsiteY88" fmla="*/ 274320 h 787717"/>
                <a:gd name="connsiteX89" fmla="*/ 40957 w 82312"/>
                <a:gd name="connsiteY89" fmla="*/ 266700 h 787717"/>
                <a:gd name="connsiteX90" fmla="*/ 36195 w 82312"/>
                <a:gd name="connsiteY90" fmla="*/ 258128 h 787717"/>
                <a:gd name="connsiteX91" fmla="*/ 34290 w 82312"/>
                <a:gd name="connsiteY91" fmla="*/ 252413 h 787717"/>
                <a:gd name="connsiteX92" fmla="*/ 29527 w 82312"/>
                <a:gd name="connsiteY92" fmla="*/ 244793 h 787717"/>
                <a:gd name="connsiteX93" fmla="*/ 25717 w 82312"/>
                <a:gd name="connsiteY93" fmla="*/ 237173 h 787717"/>
                <a:gd name="connsiteX94" fmla="*/ 22860 w 82312"/>
                <a:gd name="connsiteY94" fmla="*/ 231458 h 787717"/>
                <a:gd name="connsiteX95" fmla="*/ 23813 w 82312"/>
                <a:gd name="connsiteY95" fmla="*/ 229553 h 787717"/>
                <a:gd name="connsiteX96" fmla="*/ 20002 w 82312"/>
                <a:gd name="connsiteY96" fmla="*/ 220028 h 787717"/>
                <a:gd name="connsiteX97" fmla="*/ 18097 w 82312"/>
                <a:gd name="connsiteY97" fmla="*/ 216218 h 787717"/>
                <a:gd name="connsiteX98" fmla="*/ 19050 w 82312"/>
                <a:gd name="connsiteY98" fmla="*/ 214313 h 787717"/>
                <a:gd name="connsiteX99" fmla="*/ 19050 w 82312"/>
                <a:gd name="connsiteY99" fmla="*/ 205740 h 787717"/>
                <a:gd name="connsiteX100" fmla="*/ 19050 w 82312"/>
                <a:gd name="connsiteY100" fmla="*/ 201930 h 787717"/>
                <a:gd name="connsiteX101" fmla="*/ 18097 w 82312"/>
                <a:gd name="connsiteY101" fmla="*/ 191453 h 787717"/>
                <a:gd name="connsiteX102" fmla="*/ 20955 w 82312"/>
                <a:gd name="connsiteY102" fmla="*/ 183833 h 787717"/>
                <a:gd name="connsiteX103" fmla="*/ 24765 w 82312"/>
                <a:gd name="connsiteY103" fmla="*/ 165735 h 787717"/>
                <a:gd name="connsiteX104" fmla="*/ 35242 w 82312"/>
                <a:gd name="connsiteY104" fmla="*/ 159068 h 787717"/>
                <a:gd name="connsiteX105" fmla="*/ 40005 w 82312"/>
                <a:gd name="connsiteY105" fmla="*/ 153353 h 787717"/>
                <a:gd name="connsiteX106" fmla="*/ 40957 w 82312"/>
                <a:gd name="connsiteY106" fmla="*/ 142875 h 787717"/>
                <a:gd name="connsiteX107" fmla="*/ 41910 w 82312"/>
                <a:gd name="connsiteY107" fmla="*/ 140018 h 787717"/>
                <a:gd name="connsiteX108" fmla="*/ 39052 w 82312"/>
                <a:gd name="connsiteY108" fmla="*/ 122873 h 787717"/>
                <a:gd name="connsiteX109" fmla="*/ 34290 w 82312"/>
                <a:gd name="connsiteY109" fmla="*/ 117158 h 787717"/>
                <a:gd name="connsiteX110" fmla="*/ 30480 w 82312"/>
                <a:gd name="connsiteY110" fmla="*/ 108585 h 787717"/>
                <a:gd name="connsiteX111" fmla="*/ 30480 w 82312"/>
                <a:gd name="connsiteY111" fmla="*/ 94298 h 787717"/>
                <a:gd name="connsiteX112" fmla="*/ 32385 w 82312"/>
                <a:gd name="connsiteY112" fmla="*/ 86678 h 787717"/>
                <a:gd name="connsiteX113" fmla="*/ 32385 w 82312"/>
                <a:gd name="connsiteY113" fmla="*/ 81915 h 787717"/>
                <a:gd name="connsiteX114" fmla="*/ 35242 w 82312"/>
                <a:gd name="connsiteY114" fmla="*/ 79058 h 787717"/>
                <a:gd name="connsiteX115" fmla="*/ 25717 w 82312"/>
                <a:gd name="connsiteY115" fmla="*/ 64770 h 787717"/>
                <a:gd name="connsiteX116" fmla="*/ 31432 w 82312"/>
                <a:gd name="connsiteY116" fmla="*/ 47625 h 787717"/>
                <a:gd name="connsiteX117" fmla="*/ 33338 w 82312"/>
                <a:gd name="connsiteY117" fmla="*/ 40958 h 787717"/>
                <a:gd name="connsiteX118" fmla="*/ 35242 w 82312"/>
                <a:gd name="connsiteY118" fmla="*/ 23813 h 787717"/>
                <a:gd name="connsiteX119" fmla="*/ 39052 w 82312"/>
                <a:gd name="connsiteY119" fmla="*/ 11430 h 787717"/>
                <a:gd name="connsiteX120" fmla="*/ 37147 w 82312"/>
                <a:gd name="connsiteY120" fmla="*/ 0 h 787717"/>
                <a:gd name="connsiteX121" fmla="*/ 50482 w 82312"/>
                <a:gd name="connsiteY121" fmla="*/ 0 h 787717"/>
                <a:gd name="connsiteX122" fmla="*/ 59055 w 82312"/>
                <a:gd name="connsiteY122" fmla="*/ 15240 h 787717"/>
                <a:gd name="connsiteX123" fmla="*/ 60960 w 82312"/>
                <a:gd name="connsiteY123" fmla="*/ 20003 h 787717"/>
                <a:gd name="connsiteX124" fmla="*/ 57150 w 82312"/>
                <a:gd name="connsiteY124" fmla="*/ 21908 h 787717"/>
                <a:gd name="connsiteX125" fmla="*/ 57150 w 82312"/>
                <a:gd name="connsiteY125" fmla="*/ 38100 h 787717"/>
                <a:gd name="connsiteX126" fmla="*/ 54292 w 82312"/>
                <a:gd name="connsiteY126" fmla="*/ 43815 h 787717"/>
                <a:gd name="connsiteX127" fmla="*/ 55245 w 82312"/>
                <a:gd name="connsiteY127" fmla="*/ 57150 h 787717"/>
                <a:gd name="connsiteX128" fmla="*/ 56197 w 82312"/>
                <a:gd name="connsiteY128" fmla="*/ 62865 h 787717"/>
                <a:gd name="connsiteX129" fmla="*/ 58102 w 82312"/>
                <a:gd name="connsiteY129" fmla="*/ 61913 h 787717"/>
                <a:gd name="connsiteX130" fmla="*/ 60007 w 82312"/>
                <a:gd name="connsiteY130" fmla="*/ 68580 h 787717"/>
                <a:gd name="connsiteX131" fmla="*/ 59055 w 82312"/>
                <a:gd name="connsiteY131" fmla="*/ 70485 h 787717"/>
                <a:gd name="connsiteX132" fmla="*/ 55245 w 82312"/>
                <a:gd name="connsiteY132" fmla="*/ 81915 h 787717"/>
                <a:gd name="connsiteX133" fmla="*/ 53340 w 82312"/>
                <a:gd name="connsiteY133" fmla="*/ 87630 h 787717"/>
                <a:gd name="connsiteX134" fmla="*/ 54292 w 82312"/>
                <a:gd name="connsiteY134" fmla="*/ 90488 h 787717"/>
                <a:gd name="connsiteX135" fmla="*/ 53340 w 82312"/>
                <a:gd name="connsiteY135" fmla="*/ 92393 h 787717"/>
                <a:gd name="connsiteX136" fmla="*/ 54292 w 82312"/>
                <a:gd name="connsiteY136" fmla="*/ 108585 h 787717"/>
                <a:gd name="connsiteX137" fmla="*/ 57150 w 82312"/>
                <a:gd name="connsiteY137" fmla="*/ 111443 h 787717"/>
                <a:gd name="connsiteX138" fmla="*/ 58102 w 82312"/>
                <a:gd name="connsiteY138" fmla="*/ 118110 h 787717"/>
                <a:gd name="connsiteX139" fmla="*/ 62865 w 82312"/>
                <a:gd name="connsiteY139" fmla="*/ 140018 h 787717"/>
                <a:gd name="connsiteX140" fmla="*/ 62865 w 82312"/>
                <a:gd name="connsiteY140" fmla="*/ 146685 h 787717"/>
                <a:gd name="connsiteX141" fmla="*/ 63817 w 82312"/>
                <a:gd name="connsiteY141" fmla="*/ 159068 h 787717"/>
                <a:gd name="connsiteX142" fmla="*/ 60007 w 82312"/>
                <a:gd name="connsiteY142" fmla="*/ 160973 h 787717"/>
                <a:gd name="connsiteX143" fmla="*/ 62865 w 82312"/>
                <a:gd name="connsiteY143" fmla="*/ 166688 h 787717"/>
                <a:gd name="connsiteX144" fmla="*/ 60960 w 82312"/>
                <a:gd name="connsiteY144" fmla="*/ 166688 h 787717"/>
                <a:gd name="connsiteX145" fmla="*/ 57150 w 82312"/>
                <a:gd name="connsiteY145" fmla="*/ 171450 h 787717"/>
                <a:gd name="connsiteX146" fmla="*/ 55245 w 82312"/>
                <a:gd name="connsiteY146" fmla="*/ 170498 h 787717"/>
                <a:gd name="connsiteX147" fmla="*/ 51435 w 82312"/>
                <a:gd name="connsiteY147" fmla="*/ 180023 h 787717"/>
                <a:gd name="connsiteX148" fmla="*/ 54292 w 82312"/>
                <a:gd name="connsiteY148" fmla="*/ 184785 h 787717"/>
                <a:gd name="connsiteX149" fmla="*/ 54292 w 82312"/>
                <a:gd name="connsiteY149" fmla="*/ 198120 h 787717"/>
                <a:gd name="connsiteX150" fmla="*/ 55245 w 82312"/>
                <a:gd name="connsiteY150" fmla="*/ 200025 h 787717"/>
                <a:gd name="connsiteX151" fmla="*/ 57150 w 82312"/>
                <a:gd name="connsiteY151" fmla="*/ 206693 h 787717"/>
                <a:gd name="connsiteX152" fmla="*/ 66675 w 82312"/>
                <a:gd name="connsiteY152" fmla="*/ 214313 h 787717"/>
                <a:gd name="connsiteX153" fmla="*/ 69532 w 82312"/>
                <a:gd name="connsiteY153" fmla="*/ 223838 h 787717"/>
                <a:gd name="connsiteX154" fmla="*/ 75247 w 82312"/>
                <a:gd name="connsiteY154" fmla="*/ 232410 h 787717"/>
                <a:gd name="connsiteX155" fmla="*/ 69532 w 82312"/>
                <a:gd name="connsiteY155" fmla="*/ 249555 h 787717"/>
                <a:gd name="connsiteX156" fmla="*/ 70485 w 82312"/>
                <a:gd name="connsiteY156" fmla="*/ 253365 h 787717"/>
                <a:gd name="connsiteX157" fmla="*/ 68580 w 82312"/>
                <a:gd name="connsiteY157" fmla="*/ 256223 h 787717"/>
                <a:gd name="connsiteX158" fmla="*/ 76200 w 82312"/>
                <a:gd name="connsiteY158" fmla="*/ 267653 h 787717"/>
                <a:gd name="connsiteX159" fmla="*/ 72390 w 82312"/>
                <a:gd name="connsiteY159" fmla="*/ 272415 h 787717"/>
                <a:gd name="connsiteX160" fmla="*/ 77152 w 82312"/>
                <a:gd name="connsiteY160" fmla="*/ 280988 h 787717"/>
                <a:gd name="connsiteX161" fmla="*/ 76200 w 82312"/>
                <a:gd name="connsiteY161" fmla="*/ 287655 h 787717"/>
                <a:gd name="connsiteX162" fmla="*/ 73342 w 82312"/>
                <a:gd name="connsiteY162" fmla="*/ 288608 h 787717"/>
                <a:gd name="connsiteX163" fmla="*/ 70485 w 82312"/>
                <a:gd name="connsiteY163" fmla="*/ 298133 h 787717"/>
                <a:gd name="connsiteX164" fmla="*/ 67627 w 82312"/>
                <a:gd name="connsiteY164" fmla="*/ 309563 h 787717"/>
                <a:gd name="connsiteX165" fmla="*/ 65722 w 82312"/>
                <a:gd name="connsiteY165" fmla="*/ 312420 h 787717"/>
                <a:gd name="connsiteX166" fmla="*/ 67627 w 82312"/>
                <a:gd name="connsiteY166" fmla="*/ 324803 h 787717"/>
                <a:gd name="connsiteX167" fmla="*/ 65722 w 82312"/>
                <a:gd name="connsiteY167" fmla="*/ 331470 h 787717"/>
                <a:gd name="connsiteX168" fmla="*/ 70485 w 82312"/>
                <a:gd name="connsiteY168" fmla="*/ 338138 h 787717"/>
                <a:gd name="connsiteX169" fmla="*/ 68580 w 82312"/>
                <a:gd name="connsiteY169" fmla="*/ 351473 h 787717"/>
                <a:gd name="connsiteX170" fmla="*/ 60960 w 82312"/>
                <a:gd name="connsiteY170" fmla="*/ 359093 h 787717"/>
                <a:gd name="connsiteX171" fmla="*/ 62865 w 82312"/>
                <a:gd name="connsiteY171" fmla="*/ 365760 h 787717"/>
                <a:gd name="connsiteX172" fmla="*/ 60960 w 82312"/>
                <a:gd name="connsiteY172" fmla="*/ 367665 h 787717"/>
                <a:gd name="connsiteX173" fmla="*/ 61913 w 82312"/>
                <a:gd name="connsiteY173" fmla="*/ 375285 h 787717"/>
                <a:gd name="connsiteX174" fmla="*/ 60007 w 82312"/>
                <a:gd name="connsiteY174" fmla="*/ 380048 h 787717"/>
                <a:gd name="connsiteX175" fmla="*/ 60960 w 82312"/>
                <a:gd name="connsiteY175" fmla="*/ 389573 h 787717"/>
                <a:gd name="connsiteX176" fmla="*/ 60007 w 82312"/>
                <a:gd name="connsiteY176" fmla="*/ 391478 h 787717"/>
                <a:gd name="connsiteX177" fmla="*/ 57150 w 82312"/>
                <a:gd name="connsiteY177" fmla="*/ 404813 h 787717"/>
                <a:gd name="connsiteX178" fmla="*/ 58102 w 82312"/>
                <a:gd name="connsiteY178" fmla="*/ 408623 h 787717"/>
                <a:gd name="connsiteX179" fmla="*/ 57150 w 82312"/>
                <a:gd name="connsiteY179" fmla="*/ 415290 h 787717"/>
                <a:gd name="connsiteX180" fmla="*/ 57150 w 82312"/>
                <a:gd name="connsiteY180" fmla="*/ 423863 h 787717"/>
                <a:gd name="connsiteX181" fmla="*/ 60007 w 82312"/>
                <a:gd name="connsiteY181" fmla="*/ 426720 h 787717"/>
                <a:gd name="connsiteX182" fmla="*/ 57150 w 82312"/>
                <a:gd name="connsiteY182" fmla="*/ 435293 h 787717"/>
                <a:gd name="connsiteX183" fmla="*/ 58102 w 82312"/>
                <a:gd name="connsiteY183" fmla="*/ 441008 h 787717"/>
                <a:gd name="connsiteX184" fmla="*/ 63817 w 82312"/>
                <a:gd name="connsiteY184" fmla="*/ 453390 h 787717"/>
                <a:gd name="connsiteX185" fmla="*/ 61913 w 82312"/>
                <a:gd name="connsiteY185" fmla="*/ 455295 h 787717"/>
                <a:gd name="connsiteX186" fmla="*/ 63817 w 82312"/>
                <a:gd name="connsiteY186" fmla="*/ 461963 h 787717"/>
                <a:gd name="connsiteX187" fmla="*/ 73342 w 82312"/>
                <a:gd name="connsiteY187" fmla="*/ 477203 h 787717"/>
                <a:gd name="connsiteX188" fmla="*/ 71438 w 82312"/>
                <a:gd name="connsiteY188" fmla="*/ 479108 h 787717"/>
                <a:gd name="connsiteX189" fmla="*/ 62865 w 82312"/>
                <a:gd name="connsiteY189" fmla="*/ 482918 h 787717"/>
                <a:gd name="connsiteX190" fmla="*/ 60007 w 82312"/>
                <a:gd name="connsiteY190" fmla="*/ 488633 h 787717"/>
                <a:gd name="connsiteX191" fmla="*/ 63817 w 82312"/>
                <a:gd name="connsiteY191" fmla="*/ 500063 h 787717"/>
                <a:gd name="connsiteX192" fmla="*/ 60007 w 82312"/>
                <a:gd name="connsiteY192" fmla="*/ 502920 h 787717"/>
                <a:gd name="connsiteX193" fmla="*/ 61913 w 82312"/>
                <a:gd name="connsiteY193" fmla="*/ 516255 h 787717"/>
                <a:gd name="connsiteX194" fmla="*/ 59055 w 82312"/>
                <a:gd name="connsiteY194" fmla="*/ 523875 h 787717"/>
                <a:gd name="connsiteX195" fmla="*/ 60960 w 82312"/>
                <a:gd name="connsiteY195" fmla="*/ 526733 h 787717"/>
                <a:gd name="connsiteX196" fmla="*/ 55245 w 82312"/>
                <a:gd name="connsiteY196" fmla="*/ 536258 h 787717"/>
                <a:gd name="connsiteX197" fmla="*/ 49530 w 82312"/>
                <a:gd name="connsiteY197" fmla="*/ 541020 h 787717"/>
                <a:gd name="connsiteX198" fmla="*/ 51435 w 82312"/>
                <a:gd name="connsiteY198" fmla="*/ 543878 h 787717"/>
                <a:gd name="connsiteX199" fmla="*/ 49530 w 82312"/>
                <a:gd name="connsiteY199" fmla="*/ 558165 h 787717"/>
                <a:gd name="connsiteX200" fmla="*/ 50482 w 82312"/>
                <a:gd name="connsiteY200" fmla="*/ 561023 h 787717"/>
                <a:gd name="connsiteX201" fmla="*/ 47625 w 82312"/>
                <a:gd name="connsiteY201" fmla="*/ 561975 h 787717"/>
                <a:gd name="connsiteX202" fmla="*/ 48577 w 82312"/>
                <a:gd name="connsiteY202" fmla="*/ 569595 h 787717"/>
                <a:gd name="connsiteX203" fmla="*/ 47625 w 82312"/>
                <a:gd name="connsiteY203" fmla="*/ 575310 h 787717"/>
                <a:gd name="connsiteX204" fmla="*/ 51435 w 82312"/>
                <a:gd name="connsiteY204" fmla="*/ 581025 h 787717"/>
                <a:gd name="connsiteX205" fmla="*/ 64770 w 82312"/>
                <a:gd name="connsiteY205" fmla="*/ 594360 h 787717"/>
                <a:gd name="connsiteX206" fmla="*/ 63817 w 82312"/>
                <a:gd name="connsiteY206" fmla="*/ 597218 h 787717"/>
                <a:gd name="connsiteX207" fmla="*/ 65722 w 82312"/>
                <a:gd name="connsiteY207" fmla="*/ 601028 h 787717"/>
                <a:gd name="connsiteX208" fmla="*/ 63817 w 82312"/>
                <a:gd name="connsiteY208" fmla="*/ 609600 h 787717"/>
                <a:gd name="connsiteX209" fmla="*/ 61913 w 82312"/>
                <a:gd name="connsiteY209" fmla="*/ 619125 h 787717"/>
                <a:gd name="connsiteX210" fmla="*/ 62865 w 82312"/>
                <a:gd name="connsiteY210" fmla="*/ 620078 h 787717"/>
                <a:gd name="connsiteX211" fmla="*/ 60960 w 82312"/>
                <a:gd name="connsiteY211" fmla="*/ 622935 h 787717"/>
                <a:gd name="connsiteX212" fmla="*/ 65722 w 82312"/>
                <a:gd name="connsiteY212" fmla="*/ 629603 h 787717"/>
                <a:gd name="connsiteX213" fmla="*/ 63817 w 82312"/>
                <a:gd name="connsiteY213" fmla="*/ 630555 h 787717"/>
                <a:gd name="connsiteX214" fmla="*/ 65722 w 82312"/>
                <a:gd name="connsiteY214" fmla="*/ 633413 h 787717"/>
                <a:gd name="connsiteX215" fmla="*/ 68580 w 82312"/>
                <a:gd name="connsiteY215" fmla="*/ 641985 h 787717"/>
                <a:gd name="connsiteX216" fmla="*/ 69532 w 82312"/>
                <a:gd name="connsiteY216" fmla="*/ 645795 h 787717"/>
                <a:gd name="connsiteX217" fmla="*/ 66675 w 82312"/>
                <a:gd name="connsiteY217" fmla="*/ 647700 h 787717"/>
                <a:gd name="connsiteX218" fmla="*/ 69532 w 82312"/>
                <a:gd name="connsiteY218" fmla="*/ 658178 h 787717"/>
                <a:gd name="connsiteX219" fmla="*/ 74295 w 82312"/>
                <a:gd name="connsiteY219" fmla="*/ 673418 h 787717"/>
                <a:gd name="connsiteX220" fmla="*/ 80010 w 82312"/>
                <a:gd name="connsiteY220" fmla="*/ 685800 h 787717"/>
                <a:gd name="connsiteX221" fmla="*/ 75247 w 82312"/>
                <a:gd name="connsiteY221" fmla="*/ 706755 h 787717"/>
                <a:gd name="connsiteX222" fmla="*/ 80963 w 82312"/>
                <a:gd name="connsiteY222" fmla="*/ 719138 h 787717"/>
                <a:gd name="connsiteX223" fmla="*/ 81915 w 82312"/>
                <a:gd name="connsiteY223" fmla="*/ 729615 h 787717"/>
                <a:gd name="connsiteX224" fmla="*/ 79057 w 82312"/>
                <a:gd name="connsiteY224" fmla="*/ 728663 h 787717"/>
                <a:gd name="connsiteX225" fmla="*/ 81915 w 82312"/>
                <a:gd name="connsiteY225" fmla="*/ 734378 h 787717"/>
                <a:gd name="connsiteX226" fmla="*/ 78105 w 82312"/>
                <a:gd name="connsiteY226" fmla="*/ 736283 h 787717"/>
                <a:gd name="connsiteX227" fmla="*/ 76200 w 82312"/>
                <a:gd name="connsiteY227" fmla="*/ 740093 h 787717"/>
                <a:gd name="connsiteX228" fmla="*/ 73342 w 82312"/>
                <a:gd name="connsiteY228" fmla="*/ 750570 h 787717"/>
                <a:gd name="connsiteX229" fmla="*/ 73342 w 82312"/>
                <a:gd name="connsiteY229" fmla="*/ 755333 h 787717"/>
                <a:gd name="connsiteX230" fmla="*/ 71438 w 82312"/>
                <a:gd name="connsiteY230" fmla="*/ 754380 h 787717"/>
                <a:gd name="connsiteX231" fmla="*/ 72390 w 82312"/>
                <a:gd name="connsiteY231" fmla="*/ 766763 h 787717"/>
                <a:gd name="connsiteX232" fmla="*/ 73342 w 82312"/>
                <a:gd name="connsiteY232" fmla="*/ 780098 h 787717"/>
                <a:gd name="connsiteX233" fmla="*/ 71438 w 82312"/>
                <a:gd name="connsiteY233" fmla="*/ 779145 h 787717"/>
                <a:gd name="connsiteX234" fmla="*/ 68580 w 82312"/>
                <a:gd name="connsiteY234" fmla="*/ 785813 h 787717"/>
                <a:gd name="connsiteX235" fmla="*/ 66675 w 82312"/>
                <a:gd name="connsiteY235" fmla="*/ 784860 h 787717"/>
                <a:gd name="connsiteX236" fmla="*/ 66675 w 82312"/>
                <a:gd name="connsiteY236" fmla="*/ 787718 h 787717"/>
                <a:gd name="connsiteX237" fmla="*/ 65722 w 82312"/>
                <a:gd name="connsiteY237" fmla="*/ 787718 h 787717"/>
                <a:gd name="connsiteX238" fmla="*/ 65722 w 82312"/>
                <a:gd name="connsiteY238" fmla="*/ 787718 h 787717"/>
                <a:gd name="connsiteX239" fmla="*/ 62865 w 82312"/>
                <a:gd name="connsiteY239" fmla="*/ 787718 h 787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82312" h="787717">
                  <a:moveTo>
                    <a:pt x="62865" y="787718"/>
                  </a:moveTo>
                  <a:cubicBezTo>
                    <a:pt x="60960" y="787718"/>
                    <a:pt x="60007" y="787718"/>
                    <a:pt x="58102" y="787718"/>
                  </a:cubicBezTo>
                  <a:cubicBezTo>
                    <a:pt x="58102" y="785813"/>
                    <a:pt x="59055" y="786765"/>
                    <a:pt x="59055" y="784860"/>
                  </a:cubicBezTo>
                  <a:cubicBezTo>
                    <a:pt x="57150" y="783908"/>
                    <a:pt x="55245" y="784860"/>
                    <a:pt x="55245" y="787718"/>
                  </a:cubicBezTo>
                  <a:cubicBezTo>
                    <a:pt x="55245" y="787718"/>
                    <a:pt x="55245" y="787718"/>
                    <a:pt x="54292" y="787718"/>
                  </a:cubicBezTo>
                  <a:cubicBezTo>
                    <a:pt x="54292" y="787718"/>
                    <a:pt x="54292" y="787718"/>
                    <a:pt x="54292" y="787718"/>
                  </a:cubicBezTo>
                  <a:cubicBezTo>
                    <a:pt x="53340" y="786765"/>
                    <a:pt x="52388" y="785813"/>
                    <a:pt x="52388" y="787718"/>
                  </a:cubicBezTo>
                  <a:cubicBezTo>
                    <a:pt x="39052" y="787718"/>
                    <a:pt x="24765" y="787718"/>
                    <a:pt x="11430" y="787718"/>
                  </a:cubicBezTo>
                  <a:cubicBezTo>
                    <a:pt x="11430" y="785813"/>
                    <a:pt x="11430" y="783908"/>
                    <a:pt x="9525" y="783908"/>
                  </a:cubicBezTo>
                  <a:cubicBezTo>
                    <a:pt x="9525" y="785813"/>
                    <a:pt x="10477" y="785813"/>
                    <a:pt x="10477" y="787718"/>
                  </a:cubicBezTo>
                  <a:cubicBezTo>
                    <a:pt x="6667" y="787718"/>
                    <a:pt x="3810" y="787718"/>
                    <a:pt x="0" y="787718"/>
                  </a:cubicBezTo>
                  <a:cubicBezTo>
                    <a:pt x="0" y="785813"/>
                    <a:pt x="952" y="785813"/>
                    <a:pt x="1905" y="784860"/>
                  </a:cubicBezTo>
                  <a:cubicBezTo>
                    <a:pt x="2857" y="784860"/>
                    <a:pt x="2857" y="786765"/>
                    <a:pt x="3810" y="786765"/>
                  </a:cubicBezTo>
                  <a:cubicBezTo>
                    <a:pt x="5715" y="785813"/>
                    <a:pt x="3810" y="784860"/>
                    <a:pt x="2857" y="783908"/>
                  </a:cubicBezTo>
                  <a:cubicBezTo>
                    <a:pt x="2857" y="781050"/>
                    <a:pt x="952" y="778193"/>
                    <a:pt x="3810" y="776288"/>
                  </a:cubicBezTo>
                  <a:cubicBezTo>
                    <a:pt x="2857" y="772478"/>
                    <a:pt x="5715" y="770573"/>
                    <a:pt x="6667" y="768668"/>
                  </a:cubicBezTo>
                  <a:cubicBezTo>
                    <a:pt x="6667" y="766763"/>
                    <a:pt x="5715" y="766763"/>
                    <a:pt x="5715" y="765810"/>
                  </a:cubicBezTo>
                  <a:cubicBezTo>
                    <a:pt x="5715" y="764858"/>
                    <a:pt x="7620" y="763905"/>
                    <a:pt x="7620" y="762953"/>
                  </a:cubicBezTo>
                  <a:cubicBezTo>
                    <a:pt x="7620" y="761048"/>
                    <a:pt x="5715" y="760095"/>
                    <a:pt x="4763" y="759143"/>
                  </a:cubicBezTo>
                  <a:cubicBezTo>
                    <a:pt x="4763" y="757238"/>
                    <a:pt x="5715" y="757238"/>
                    <a:pt x="6667" y="756285"/>
                  </a:cubicBezTo>
                  <a:cubicBezTo>
                    <a:pt x="6667" y="745808"/>
                    <a:pt x="19050" y="742950"/>
                    <a:pt x="18097" y="732473"/>
                  </a:cubicBezTo>
                  <a:cubicBezTo>
                    <a:pt x="19050" y="731520"/>
                    <a:pt x="19050" y="727710"/>
                    <a:pt x="18097" y="726758"/>
                  </a:cubicBezTo>
                  <a:cubicBezTo>
                    <a:pt x="19050" y="725805"/>
                    <a:pt x="20002" y="724853"/>
                    <a:pt x="20002" y="722948"/>
                  </a:cubicBezTo>
                  <a:cubicBezTo>
                    <a:pt x="22860" y="721043"/>
                    <a:pt x="27622" y="720090"/>
                    <a:pt x="26670" y="714375"/>
                  </a:cubicBezTo>
                  <a:cubicBezTo>
                    <a:pt x="27622" y="713423"/>
                    <a:pt x="28575" y="712470"/>
                    <a:pt x="28575" y="709613"/>
                  </a:cubicBezTo>
                  <a:cubicBezTo>
                    <a:pt x="32385" y="703898"/>
                    <a:pt x="31432" y="697230"/>
                    <a:pt x="26670" y="693420"/>
                  </a:cubicBezTo>
                  <a:cubicBezTo>
                    <a:pt x="25717" y="693420"/>
                    <a:pt x="24765" y="693420"/>
                    <a:pt x="24765" y="692468"/>
                  </a:cubicBezTo>
                  <a:cubicBezTo>
                    <a:pt x="23813" y="691515"/>
                    <a:pt x="22860" y="689610"/>
                    <a:pt x="21907" y="688658"/>
                  </a:cubicBezTo>
                  <a:cubicBezTo>
                    <a:pt x="19050" y="686753"/>
                    <a:pt x="19050" y="686753"/>
                    <a:pt x="17145" y="683895"/>
                  </a:cubicBezTo>
                  <a:cubicBezTo>
                    <a:pt x="16192" y="682943"/>
                    <a:pt x="15240" y="681990"/>
                    <a:pt x="15240" y="681038"/>
                  </a:cubicBezTo>
                  <a:cubicBezTo>
                    <a:pt x="15240" y="680085"/>
                    <a:pt x="15240" y="680085"/>
                    <a:pt x="15240" y="679133"/>
                  </a:cubicBezTo>
                  <a:cubicBezTo>
                    <a:pt x="13335" y="675323"/>
                    <a:pt x="10477" y="672465"/>
                    <a:pt x="10477" y="669608"/>
                  </a:cubicBezTo>
                  <a:cubicBezTo>
                    <a:pt x="10477" y="667703"/>
                    <a:pt x="11430" y="665798"/>
                    <a:pt x="10477" y="663893"/>
                  </a:cubicBezTo>
                  <a:cubicBezTo>
                    <a:pt x="10477" y="662940"/>
                    <a:pt x="9525" y="662940"/>
                    <a:pt x="9525" y="661988"/>
                  </a:cubicBezTo>
                  <a:cubicBezTo>
                    <a:pt x="9525" y="659130"/>
                    <a:pt x="13335" y="656273"/>
                    <a:pt x="9525" y="653415"/>
                  </a:cubicBezTo>
                  <a:cubicBezTo>
                    <a:pt x="11430" y="647700"/>
                    <a:pt x="8572" y="643890"/>
                    <a:pt x="8572" y="639128"/>
                  </a:cubicBezTo>
                  <a:cubicBezTo>
                    <a:pt x="6667" y="638175"/>
                    <a:pt x="4763" y="637223"/>
                    <a:pt x="4763" y="634365"/>
                  </a:cubicBezTo>
                  <a:cubicBezTo>
                    <a:pt x="3810" y="634365"/>
                    <a:pt x="2857" y="635318"/>
                    <a:pt x="1905" y="634365"/>
                  </a:cubicBezTo>
                  <a:cubicBezTo>
                    <a:pt x="0" y="627698"/>
                    <a:pt x="3810" y="621030"/>
                    <a:pt x="4763" y="614363"/>
                  </a:cubicBezTo>
                  <a:cubicBezTo>
                    <a:pt x="6667" y="614363"/>
                    <a:pt x="8572" y="613410"/>
                    <a:pt x="8572" y="612458"/>
                  </a:cubicBezTo>
                  <a:cubicBezTo>
                    <a:pt x="7620" y="609600"/>
                    <a:pt x="5715" y="607695"/>
                    <a:pt x="7620" y="604838"/>
                  </a:cubicBezTo>
                  <a:cubicBezTo>
                    <a:pt x="6667" y="601980"/>
                    <a:pt x="5715" y="595313"/>
                    <a:pt x="8572" y="593408"/>
                  </a:cubicBezTo>
                  <a:cubicBezTo>
                    <a:pt x="8572" y="587693"/>
                    <a:pt x="7620" y="582930"/>
                    <a:pt x="5715" y="579120"/>
                  </a:cubicBezTo>
                  <a:cubicBezTo>
                    <a:pt x="6667" y="576263"/>
                    <a:pt x="7620" y="573405"/>
                    <a:pt x="8572" y="570548"/>
                  </a:cubicBezTo>
                  <a:cubicBezTo>
                    <a:pt x="7620" y="568643"/>
                    <a:pt x="7620" y="564833"/>
                    <a:pt x="4763" y="564833"/>
                  </a:cubicBezTo>
                  <a:cubicBezTo>
                    <a:pt x="3810" y="559118"/>
                    <a:pt x="6667" y="554355"/>
                    <a:pt x="3810" y="551498"/>
                  </a:cubicBezTo>
                  <a:cubicBezTo>
                    <a:pt x="3810" y="550545"/>
                    <a:pt x="4763" y="550545"/>
                    <a:pt x="3810" y="549593"/>
                  </a:cubicBezTo>
                  <a:cubicBezTo>
                    <a:pt x="4763" y="549593"/>
                    <a:pt x="3810" y="550545"/>
                    <a:pt x="4763" y="551498"/>
                  </a:cubicBezTo>
                  <a:cubicBezTo>
                    <a:pt x="5715" y="551498"/>
                    <a:pt x="6667" y="550545"/>
                    <a:pt x="7620" y="550545"/>
                  </a:cubicBezTo>
                  <a:cubicBezTo>
                    <a:pt x="7620" y="549593"/>
                    <a:pt x="5715" y="549593"/>
                    <a:pt x="3810" y="549593"/>
                  </a:cubicBezTo>
                  <a:cubicBezTo>
                    <a:pt x="3810" y="548640"/>
                    <a:pt x="4763" y="548640"/>
                    <a:pt x="4763" y="547688"/>
                  </a:cubicBezTo>
                  <a:cubicBezTo>
                    <a:pt x="4763" y="546735"/>
                    <a:pt x="2857" y="546735"/>
                    <a:pt x="2857" y="544830"/>
                  </a:cubicBezTo>
                  <a:cubicBezTo>
                    <a:pt x="3810" y="541973"/>
                    <a:pt x="6667" y="540068"/>
                    <a:pt x="7620" y="536258"/>
                  </a:cubicBezTo>
                  <a:cubicBezTo>
                    <a:pt x="9525" y="537210"/>
                    <a:pt x="10477" y="536258"/>
                    <a:pt x="11430" y="535305"/>
                  </a:cubicBezTo>
                  <a:cubicBezTo>
                    <a:pt x="9525" y="531495"/>
                    <a:pt x="14288" y="526733"/>
                    <a:pt x="13335" y="523875"/>
                  </a:cubicBezTo>
                  <a:cubicBezTo>
                    <a:pt x="14288" y="523875"/>
                    <a:pt x="15240" y="523875"/>
                    <a:pt x="15240" y="523875"/>
                  </a:cubicBezTo>
                  <a:cubicBezTo>
                    <a:pt x="18097" y="520065"/>
                    <a:pt x="23813" y="513398"/>
                    <a:pt x="20002" y="507683"/>
                  </a:cubicBezTo>
                  <a:cubicBezTo>
                    <a:pt x="20955" y="506730"/>
                    <a:pt x="21907" y="504825"/>
                    <a:pt x="20002" y="503873"/>
                  </a:cubicBezTo>
                  <a:cubicBezTo>
                    <a:pt x="22860" y="502920"/>
                    <a:pt x="20002" y="500063"/>
                    <a:pt x="20002" y="498158"/>
                  </a:cubicBezTo>
                  <a:cubicBezTo>
                    <a:pt x="20955" y="497205"/>
                    <a:pt x="22860" y="497205"/>
                    <a:pt x="23813" y="496253"/>
                  </a:cubicBezTo>
                  <a:cubicBezTo>
                    <a:pt x="23813" y="493395"/>
                    <a:pt x="24765" y="492443"/>
                    <a:pt x="27622" y="492443"/>
                  </a:cubicBezTo>
                  <a:cubicBezTo>
                    <a:pt x="29527" y="489585"/>
                    <a:pt x="29527" y="483870"/>
                    <a:pt x="31432" y="480060"/>
                  </a:cubicBezTo>
                  <a:cubicBezTo>
                    <a:pt x="36195" y="477203"/>
                    <a:pt x="35242" y="468630"/>
                    <a:pt x="40957" y="466725"/>
                  </a:cubicBezTo>
                  <a:cubicBezTo>
                    <a:pt x="39052" y="461963"/>
                    <a:pt x="32385" y="461963"/>
                    <a:pt x="30480" y="456248"/>
                  </a:cubicBezTo>
                  <a:cubicBezTo>
                    <a:pt x="29527" y="453390"/>
                    <a:pt x="30480" y="450533"/>
                    <a:pt x="30480" y="447675"/>
                  </a:cubicBezTo>
                  <a:cubicBezTo>
                    <a:pt x="30480" y="442913"/>
                    <a:pt x="27622" y="440055"/>
                    <a:pt x="25717" y="437198"/>
                  </a:cubicBezTo>
                  <a:cubicBezTo>
                    <a:pt x="24765" y="433388"/>
                    <a:pt x="27622" y="430530"/>
                    <a:pt x="26670" y="428625"/>
                  </a:cubicBezTo>
                  <a:cubicBezTo>
                    <a:pt x="26670" y="426720"/>
                    <a:pt x="24765" y="425768"/>
                    <a:pt x="25717" y="423863"/>
                  </a:cubicBezTo>
                  <a:cubicBezTo>
                    <a:pt x="22860" y="417195"/>
                    <a:pt x="19050" y="413385"/>
                    <a:pt x="14288" y="408623"/>
                  </a:cubicBezTo>
                  <a:cubicBezTo>
                    <a:pt x="14288" y="406718"/>
                    <a:pt x="16192" y="406718"/>
                    <a:pt x="15240" y="404813"/>
                  </a:cubicBezTo>
                  <a:cubicBezTo>
                    <a:pt x="15240" y="403860"/>
                    <a:pt x="13335" y="403860"/>
                    <a:pt x="13335" y="402908"/>
                  </a:cubicBezTo>
                  <a:cubicBezTo>
                    <a:pt x="14288" y="399098"/>
                    <a:pt x="9525" y="398145"/>
                    <a:pt x="12382" y="393383"/>
                  </a:cubicBezTo>
                  <a:cubicBezTo>
                    <a:pt x="13335" y="393383"/>
                    <a:pt x="14288" y="393383"/>
                    <a:pt x="14288" y="393383"/>
                  </a:cubicBezTo>
                  <a:cubicBezTo>
                    <a:pt x="14288" y="392430"/>
                    <a:pt x="13335" y="392430"/>
                    <a:pt x="12382" y="391478"/>
                  </a:cubicBezTo>
                  <a:cubicBezTo>
                    <a:pt x="12382" y="388620"/>
                    <a:pt x="11430" y="388620"/>
                    <a:pt x="11430" y="384810"/>
                  </a:cubicBezTo>
                  <a:cubicBezTo>
                    <a:pt x="11430" y="382905"/>
                    <a:pt x="10477" y="380048"/>
                    <a:pt x="11430" y="378143"/>
                  </a:cubicBezTo>
                  <a:cubicBezTo>
                    <a:pt x="12382" y="376238"/>
                    <a:pt x="12382" y="377190"/>
                    <a:pt x="12382" y="375285"/>
                  </a:cubicBezTo>
                  <a:cubicBezTo>
                    <a:pt x="12382" y="372428"/>
                    <a:pt x="7620" y="369570"/>
                    <a:pt x="8572" y="363855"/>
                  </a:cubicBezTo>
                  <a:cubicBezTo>
                    <a:pt x="3810" y="360998"/>
                    <a:pt x="8572" y="355283"/>
                    <a:pt x="11430" y="353378"/>
                  </a:cubicBezTo>
                  <a:cubicBezTo>
                    <a:pt x="11430" y="350520"/>
                    <a:pt x="10477" y="347663"/>
                    <a:pt x="11430" y="345758"/>
                  </a:cubicBezTo>
                  <a:cubicBezTo>
                    <a:pt x="12382" y="342900"/>
                    <a:pt x="17145" y="340995"/>
                    <a:pt x="18097" y="338138"/>
                  </a:cubicBezTo>
                  <a:cubicBezTo>
                    <a:pt x="18097" y="337185"/>
                    <a:pt x="18097" y="336233"/>
                    <a:pt x="19050" y="334328"/>
                  </a:cubicBezTo>
                  <a:cubicBezTo>
                    <a:pt x="20002" y="333375"/>
                    <a:pt x="21907" y="333375"/>
                    <a:pt x="20955" y="330518"/>
                  </a:cubicBezTo>
                  <a:cubicBezTo>
                    <a:pt x="22860" y="329565"/>
                    <a:pt x="23813" y="328613"/>
                    <a:pt x="24765" y="326708"/>
                  </a:cubicBezTo>
                  <a:cubicBezTo>
                    <a:pt x="29527" y="325755"/>
                    <a:pt x="30480" y="320993"/>
                    <a:pt x="30480" y="315278"/>
                  </a:cubicBezTo>
                  <a:cubicBezTo>
                    <a:pt x="31432" y="314325"/>
                    <a:pt x="31432" y="314325"/>
                    <a:pt x="32385" y="313373"/>
                  </a:cubicBezTo>
                  <a:cubicBezTo>
                    <a:pt x="34290" y="305753"/>
                    <a:pt x="31432" y="296228"/>
                    <a:pt x="37147" y="292418"/>
                  </a:cubicBezTo>
                  <a:cubicBezTo>
                    <a:pt x="42863" y="291465"/>
                    <a:pt x="46672" y="282893"/>
                    <a:pt x="42863" y="277178"/>
                  </a:cubicBezTo>
                  <a:cubicBezTo>
                    <a:pt x="42863" y="276225"/>
                    <a:pt x="43815" y="275273"/>
                    <a:pt x="43815" y="274320"/>
                  </a:cubicBezTo>
                  <a:cubicBezTo>
                    <a:pt x="41910" y="271463"/>
                    <a:pt x="36195" y="269558"/>
                    <a:pt x="40957" y="266700"/>
                  </a:cubicBezTo>
                  <a:cubicBezTo>
                    <a:pt x="39052" y="263843"/>
                    <a:pt x="37147" y="260985"/>
                    <a:pt x="36195" y="258128"/>
                  </a:cubicBezTo>
                  <a:cubicBezTo>
                    <a:pt x="35242" y="256223"/>
                    <a:pt x="36195" y="253365"/>
                    <a:pt x="34290" y="252413"/>
                  </a:cubicBezTo>
                  <a:cubicBezTo>
                    <a:pt x="35242" y="247650"/>
                    <a:pt x="32385" y="246698"/>
                    <a:pt x="29527" y="244793"/>
                  </a:cubicBezTo>
                  <a:cubicBezTo>
                    <a:pt x="28575" y="241935"/>
                    <a:pt x="26670" y="240030"/>
                    <a:pt x="25717" y="237173"/>
                  </a:cubicBezTo>
                  <a:cubicBezTo>
                    <a:pt x="25717" y="234315"/>
                    <a:pt x="25717" y="231458"/>
                    <a:pt x="22860" y="231458"/>
                  </a:cubicBezTo>
                  <a:cubicBezTo>
                    <a:pt x="22860" y="230505"/>
                    <a:pt x="23813" y="230505"/>
                    <a:pt x="23813" y="229553"/>
                  </a:cubicBezTo>
                  <a:cubicBezTo>
                    <a:pt x="21907" y="226695"/>
                    <a:pt x="20955" y="222885"/>
                    <a:pt x="20002" y="220028"/>
                  </a:cubicBezTo>
                  <a:cubicBezTo>
                    <a:pt x="19050" y="219075"/>
                    <a:pt x="18097" y="218123"/>
                    <a:pt x="18097" y="216218"/>
                  </a:cubicBezTo>
                  <a:cubicBezTo>
                    <a:pt x="18097" y="215265"/>
                    <a:pt x="19050" y="215265"/>
                    <a:pt x="19050" y="214313"/>
                  </a:cubicBezTo>
                  <a:cubicBezTo>
                    <a:pt x="20002" y="212408"/>
                    <a:pt x="18097" y="208598"/>
                    <a:pt x="19050" y="205740"/>
                  </a:cubicBezTo>
                  <a:cubicBezTo>
                    <a:pt x="19050" y="204788"/>
                    <a:pt x="20002" y="203835"/>
                    <a:pt x="19050" y="201930"/>
                  </a:cubicBezTo>
                  <a:cubicBezTo>
                    <a:pt x="21907" y="199073"/>
                    <a:pt x="20002" y="194310"/>
                    <a:pt x="18097" y="191453"/>
                  </a:cubicBezTo>
                  <a:cubicBezTo>
                    <a:pt x="19050" y="188595"/>
                    <a:pt x="19050" y="185738"/>
                    <a:pt x="20955" y="183833"/>
                  </a:cubicBezTo>
                  <a:cubicBezTo>
                    <a:pt x="20002" y="176213"/>
                    <a:pt x="21907" y="170498"/>
                    <a:pt x="24765" y="165735"/>
                  </a:cubicBezTo>
                  <a:cubicBezTo>
                    <a:pt x="29527" y="164783"/>
                    <a:pt x="30480" y="160020"/>
                    <a:pt x="35242" y="159068"/>
                  </a:cubicBezTo>
                  <a:cubicBezTo>
                    <a:pt x="36195" y="157163"/>
                    <a:pt x="37147" y="154305"/>
                    <a:pt x="40005" y="153353"/>
                  </a:cubicBezTo>
                  <a:cubicBezTo>
                    <a:pt x="40005" y="149543"/>
                    <a:pt x="44767" y="145733"/>
                    <a:pt x="40957" y="142875"/>
                  </a:cubicBezTo>
                  <a:cubicBezTo>
                    <a:pt x="40957" y="141923"/>
                    <a:pt x="41910" y="141923"/>
                    <a:pt x="41910" y="140018"/>
                  </a:cubicBezTo>
                  <a:cubicBezTo>
                    <a:pt x="40005" y="135255"/>
                    <a:pt x="41910" y="127635"/>
                    <a:pt x="39052" y="122873"/>
                  </a:cubicBezTo>
                  <a:cubicBezTo>
                    <a:pt x="37147" y="120968"/>
                    <a:pt x="34290" y="120015"/>
                    <a:pt x="34290" y="117158"/>
                  </a:cubicBezTo>
                  <a:cubicBezTo>
                    <a:pt x="33338" y="113348"/>
                    <a:pt x="35242" y="108585"/>
                    <a:pt x="30480" y="108585"/>
                  </a:cubicBezTo>
                  <a:cubicBezTo>
                    <a:pt x="30480" y="103823"/>
                    <a:pt x="29527" y="99060"/>
                    <a:pt x="30480" y="94298"/>
                  </a:cubicBezTo>
                  <a:cubicBezTo>
                    <a:pt x="30480" y="91440"/>
                    <a:pt x="32385" y="89535"/>
                    <a:pt x="32385" y="86678"/>
                  </a:cubicBezTo>
                  <a:cubicBezTo>
                    <a:pt x="32385" y="84773"/>
                    <a:pt x="31432" y="83820"/>
                    <a:pt x="32385" y="81915"/>
                  </a:cubicBezTo>
                  <a:cubicBezTo>
                    <a:pt x="33338" y="80963"/>
                    <a:pt x="34290" y="80963"/>
                    <a:pt x="35242" y="79058"/>
                  </a:cubicBezTo>
                  <a:cubicBezTo>
                    <a:pt x="34290" y="72390"/>
                    <a:pt x="26670" y="71438"/>
                    <a:pt x="25717" y="64770"/>
                  </a:cubicBezTo>
                  <a:cubicBezTo>
                    <a:pt x="30480" y="61913"/>
                    <a:pt x="27622" y="52388"/>
                    <a:pt x="31432" y="47625"/>
                  </a:cubicBezTo>
                  <a:cubicBezTo>
                    <a:pt x="31432" y="44768"/>
                    <a:pt x="33338" y="42863"/>
                    <a:pt x="33338" y="40958"/>
                  </a:cubicBezTo>
                  <a:cubicBezTo>
                    <a:pt x="34290" y="35243"/>
                    <a:pt x="30480" y="27623"/>
                    <a:pt x="35242" y="23813"/>
                  </a:cubicBezTo>
                  <a:cubicBezTo>
                    <a:pt x="33338" y="18098"/>
                    <a:pt x="36195" y="14288"/>
                    <a:pt x="39052" y="11430"/>
                  </a:cubicBezTo>
                  <a:cubicBezTo>
                    <a:pt x="40005" y="6668"/>
                    <a:pt x="36195" y="3810"/>
                    <a:pt x="37147" y="0"/>
                  </a:cubicBezTo>
                  <a:cubicBezTo>
                    <a:pt x="41910" y="0"/>
                    <a:pt x="46672" y="0"/>
                    <a:pt x="50482" y="0"/>
                  </a:cubicBezTo>
                  <a:cubicBezTo>
                    <a:pt x="53340" y="4763"/>
                    <a:pt x="54292" y="12383"/>
                    <a:pt x="59055" y="15240"/>
                  </a:cubicBezTo>
                  <a:cubicBezTo>
                    <a:pt x="59055" y="18098"/>
                    <a:pt x="60007" y="19050"/>
                    <a:pt x="60960" y="20003"/>
                  </a:cubicBezTo>
                  <a:cubicBezTo>
                    <a:pt x="60960" y="21908"/>
                    <a:pt x="58102" y="20955"/>
                    <a:pt x="57150" y="21908"/>
                  </a:cubicBezTo>
                  <a:cubicBezTo>
                    <a:pt x="57150" y="27623"/>
                    <a:pt x="62865" y="34290"/>
                    <a:pt x="57150" y="38100"/>
                  </a:cubicBezTo>
                  <a:cubicBezTo>
                    <a:pt x="57150" y="40958"/>
                    <a:pt x="55245" y="41910"/>
                    <a:pt x="54292" y="43815"/>
                  </a:cubicBezTo>
                  <a:cubicBezTo>
                    <a:pt x="55245" y="47625"/>
                    <a:pt x="59055" y="53340"/>
                    <a:pt x="55245" y="57150"/>
                  </a:cubicBezTo>
                  <a:cubicBezTo>
                    <a:pt x="55245" y="59055"/>
                    <a:pt x="56197" y="60008"/>
                    <a:pt x="56197" y="62865"/>
                  </a:cubicBezTo>
                  <a:cubicBezTo>
                    <a:pt x="57150" y="62865"/>
                    <a:pt x="57150" y="61913"/>
                    <a:pt x="58102" y="61913"/>
                  </a:cubicBezTo>
                  <a:cubicBezTo>
                    <a:pt x="59055" y="63818"/>
                    <a:pt x="59055" y="65723"/>
                    <a:pt x="60007" y="68580"/>
                  </a:cubicBezTo>
                  <a:cubicBezTo>
                    <a:pt x="60007" y="69533"/>
                    <a:pt x="59055" y="69533"/>
                    <a:pt x="59055" y="70485"/>
                  </a:cubicBezTo>
                  <a:cubicBezTo>
                    <a:pt x="54292" y="70485"/>
                    <a:pt x="53340" y="79058"/>
                    <a:pt x="55245" y="81915"/>
                  </a:cubicBezTo>
                  <a:cubicBezTo>
                    <a:pt x="54292" y="83820"/>
                    <a:pt x="54292" y="85725"/>
                    <a:pt x="53340" y="87630"/>
                  </a:cubicBezTo>
                  <a:cubicBezTo>
                    <a:pt x="53340" y="88583"/>
                    <a:pt x="54292" y="88583"/>
                    <a:pt x="54292" y="90488"/>
                  </a:cubicBezTo>
                  <a:cubicBezTo>
                    <a:pt x="54292" y="91440"/>
                    <a:pt x="53340" y="91440"/>
                    <a:pt x="53340" y="92393"/>
                  </a:cubicBezTo>
                  <a:cubicBezTo>
                    <a:pt x="55245" y="97155"/>
                    <a:pt x="51435" y="104775"/>
                    <a:pt x="54292" y="108585"/>
                  </a:cubicBezTo>
                  <a:cubicBezTo>
                    <a:pt x="55245" y="109538"/>
                    <a:pt x="57150" y="109538"/>
                    <a:pt x="57150" y="111443"/>
                  </a:cubicBezTo>
                  <a:cubicBezTo>
                    <a:pt x="58102" y="114300"/>
                    <a:pt x="56197" y="116205"/>
                    <a:pt x="58102" y="118110"/>
                  </a:cubicBezTo>
                  <a:cubicBezTo>
                    <a:pt x="52388" y="128588"/>
                    <a:pt x="68580" y="130493"/>
                    <a:pt x="62865" y="140018"/>
                  </a:cubicBezTo>
                  <a:cubicBezTo>
                    <a:pt x="63817" y="141923"/>
                    <a:pt x="64770" y="144780"/>
                    <a:pt x="62865" y="146685"/>
                  </a:cubicBezTo>
                  <a:cubicBezTo>
                    <a:pt x="64770" y="150495"/>
                    <a:pt x="64770" y="154305"/>
                    <a:pt x="63817" y="159068"/>
                  </a:cubicBezTo>
                  <a:cubicBezTo>
                    <a:pt x="62865" y="159068"/>
                    <a:pt x="60960" y="159068"/>
                    <a:pt x="60007" y="160973"/>
                  </a:cubicBezTo>
                  <a:cubicBezTo>
                    <a:pt x="60960" y="161925"/>
                    <a:pt x="61913" y="163830"/>
                    <a:pt x="62865" y="166688"/>
                  </a:cubicBezTo>
                  <a:cubicBezTo>
                    <a:pt x="62865" y="166688"/>
                    <a:pt x="61913" y="166688"/>
                    <a:pt x="60960" y="166688"/>
                  </a:cubicBezTo>
                  <a:cubicBezTo>
                    <a:pt x="60960" y="169545"/>
                    <a:pt x="58102" y="169545"/>
                    <a:pt x="57150" y="171450"/>
                  </a:cubicBezTo>
                  <a:cubicBezTo>
                    <a:pt x="56197" y="171450"/>
                    <a:pt x="56197" y="170498"/>
                    <a:pt x="55245" y="170498"/>
                  </a:cubicBezTo>
                  <a:cubicBezTo>
                    <a:pt x="53340" y="172403"/>
                    <a:pt x="55245" y="179070"/>
                    <a:pt x="51435" y="180023"/>
                  </a:cubicBezTo>
                  <a:cubicBezTo>
                    <a:pt x="51435" y="181928"/>
                    <a:pt x="53340" y="182880"/>
                    <a:pt x="54292" y="184785"/>
                  </a:cubicBezTo>
                  <a:cubicBezTo>
                    <a:pt x="54292" y="190500"/>
                    <a:pt x="52388" y="194310"/>
                    <a:pt x="54292" y="198120"/>
                  </a:cubicBezTo>
                  <a:cubicBezTo>
                    <a:pt x="54292" y="199073"/>
                    <a:pt x="55245" y="199073"/>
                    <a:pt x="55245" y="200025"/>
                  </a:cubicBezTo>
                  <a:cubicBezTo>
                    <a:pt x="56197" y="202883"/>
                    <a:pt x="56197" y="205740"/>
                    <a:pt x="57150" y="206693"/>
                  </a:cubicBezTo>
                  <a:cubicBezTo>
                    <a:pt x="59055" y="210503"/>
                    <a:pt x="64770" y="210503"/>
                    <a:pt x="66675" y="214313"/>
                  </a:cubicBezTo>
                  <a:cubicBezTo>
                    <a:pt x="68580" y="216218"/>
                    <a:pt x="67627" y="220980"/>
                    <a:pt x="69532" y="223838"/>
                  </a:cubicBezTo>
                  <a:cubicBezTo>
                    <a:pt x="71438" y="226695"/>
                    <a:pt x="75247" y="227648"/>
                    <a:pt x="75247" y="232410"/>
                  </a:cubicBezTo>
                  <a:cubicBezTo>
                    <a:pt x="69532" y="235268"/>
                    <a:pt x="71438" y="243840"/>
                    <a:pt x="69532" y="249555"/>
                  </a:cubicBezTo>
                  <a:cubicBezTo>
                    <a:pt x="69532" y="251460"/>
                    <a:pt x="70485" y="251460"/>
                    <a:pt x="70485" y="253365"/>
                  </a:cubicBezTo>
                  <a:cubicBezTo>
                    <a:pt x="70485" y="254318"/>
                    <a:pt x="68580" y="255270"/>
                    <a:pt x="68580" y="256223"/>
                  </a:cubicBezTo>
                  <a:cubicBezTo>
                    <a:pt x="70485" y="260985"/>
                    <a:pt x="74295" y="261938"/>
                    <a:pt x="76200" y="267653"/>
                  </a:cubicBezTo>
                  <a:cubicBezTo>
                    <a:pt x="75247" y="269558"/>
                    <a:pt x="73342" y="270510"/>
                    <a:pt x="72390" y="272415"/>
                  </a:cubicBezTo>
                  <a:cubicBezTo>
                    <a:pt x="72390" y="276225"/>
                    <a:pt x="74295" y="279083"/>
                    <a:pt x="77152" y="280988"/>
                  </a:cubicBezTo>
                  <a:cubicBezTo>
                    <a:pt x="77152" y="282893"/>
                    <a:pt x="75247" y="284798"/>
                    <a:pt x="76200" y="287655"/>
                  </a:cubicBezTo>
                  <a:cubicBezTo>
                    <a:pt x="75247" y="287655"/>
                    <a:pt x="74295" y="287655"/>
                    <a:pt x="73342" y="288608"/>
                  </a:cubicBezTo>
                  <a:cubicBezTo>
                    <a:pt x="73342" y="292418"/>
                    <a:pt x="76200" y="298133"/>
                    <a:pt x="70485" y="298133"/>
                  </a:cubicBezTo>
                  <a:cubicBezTo>
                    <a:pt x="69532" y="301943"/>
                    <a:pt x="62865" y="304800"/>
                    <a:pt x="67627" y="309563"/>
                  </a:cubicBezTo>
                  <a:cubicBezTo>
                    <a:pt x="67627" y="311468"/>
                    <a:pt x="66675" y="311468"/>
                    <a:pt x="65722" y="312420"/>
                  </a:cubicBezTo>
                  <a:cubicBezTo>
                    <a:pt x="66675" y="316230"/>
                    <a:pt x="67627" y="320040"/>
                    <a:pt x="67627" y="324803"/>
                  </a:cubicBezTo>
                  <a:cubicBezTo>
                    <a:pt x="67627" y="326708"/>
                    <a:pt x="65722" y="329565"/>
                    <a:pt x="65722" y="331470"/>
                  </a:cubicBezTo>
                  <a:cubicBezTo>
                    <a:pt x="65722" y="333375"/>
                    <a:pt x="69532" y="335280"/>
                    <a:pt x="70485" y="338138"/>
                  </a:cubicBezTo>
                  <a:cubicBezTo>
                    <a:pt x="71438" y="343853"/>
                    <a:pt x="66675" y="345758"/>
                    <a:pt x="68580" y="351473"/>
                  </a:cubicBezTo>
                  <a:cubicBezTo>
                    <a:pt x="63817" y="351473"/>
                    <a:pt x="60960" y="354330"/>
                    <a:pt x="60960" y="359093"/>
                  </a:cubicBezTo>
                  <a:cubicBezTo>
                    <a:pt x="61913" y="360998"/>
                    <a:pt x="61913" y="363855"/>
                    <a:pt x="62865" y="365760"/>
                  </a:cubicBezTo>
                  <a:cubicBezTo>
                    <a:pt x="62865" y="366713"/>
                    <a:pt x="60960" y="366713"/>
                    <a:pt x="60960" y="367665"/>
                  </a:cubicBezTo>
                  <a:cubicBezTo>
                    <a:pt x="60960" y="370523"/>
                    <a:pt x="61913" y="372428"/>
                    <a:pt x="61913" y="375285"/>
                  </a:cubicBezTo>
                  <a:cubicBezTo>
                    <a:pt x="61913" y="377190"/>
                    <a:pt x="60007" y="379095"/>
                    <a:pt x="60007" y="380048"/>
                  </a:cubicBezTo>
                  <a:cubicBezTo>
                    <a:pt x="60007" y="383858"/>
                    <a:pt x="60960" y="385763"/>
                    <a:pt x="60960" y="389573"/>
                  </a:cubicBezTo>
                  <a:cubicBezTo>
                    <a:pt x="60960" y="390525"/>
                    <a:pt x="60007" y="390525"/>
                    <a:pt x="60007" y="391478"/>
                  </a:cubicBezTo>
                  <a:cubicBezTo>
                    <a:pt x="61913" y="396240"/>
                    <a:pt x="57150" y="400050"/>
                    <a:pt x="57150" y="404813"/>
                  </a:cubicBezTo>
                  <a:cubicBezTo>
                    <a:pt x="57150" y="405765"/>
                    <a:pt x="58102" y="406718"/>
                    <a:pt x="58102" y="408623"/>
                  </a:cubicBezTo>
                  <a:cubicBezTo>
                    <a:pt x="58102" y="410528"/>
                    <a:pt x="57150" y="412433"/>
                    <a:pt x="57150" y="415290"/>
                  </a:cubicBezTo>
                  <a:cubicBezTo>
                    <a:pt x="57150" y="418148"/>
                    <a:pt x="58102" y="421005"/>
                    <a:pt x="57150" y="423863"/>
                  </a:cubicBezTo>
                  <a:cubicBezTo>
                    <a:pt x="57150" y="425768"/>
                    <a:pt x="59055" y="425768"/>
                    <a:pt x="60007" y="426720"/>
                  </a:cubicBezTo>
                  <a:cubicBezTo>
                    <a:pt x="60960" y="429578"/>
                    <a:pt x="59055" y="433388"/>
                    <a:pt x="57150" y="435293"/>
                  </a:cubicBezTo>
                  <a:cubicBezTo>
                    <a:pt x="56197" y="438150"/>
                    <a:pt x="59055" y="439103"/>
                    <a:pt x="58102" y="441008"/>
                  </a:cubicBezTo>
                  <a:cubicBezTo>
                    <a:pt x="60960" y="443865"/>
                    <a:pt x="62865" y="448628"/>
                    <a:pt x="63817" y="453390"/>
                  </a:cubicBezTo>
                  <a:cubicBezTo>
                    <a:pt x="63817" y="454343"/>
                    <a:pt x="62865" y="454343"/>
                    <a:pt x="61913" y="455295"/>
                  </a:cubicBezTo>
                  <a:cubicBezTo>
                    <a:pt x="61913" y="459105"/>
                    <a:pt x="62865" y="460058"/>
                    <a:pt x="63817" y="461963"/>
                  </a:cubicBezTo>
                  <a:cubicBezTo>
                    <a:pt x="70485" y="462915"/>
                    <a:pt x="69532" y="472440"/>
                    <a:pt x="73342" y="477203"/>
                  </a:cubicBezTo>
                  <a:cubicBezTo>
                    <a:pt x="72390" y="477203"/>
                    <a:pt x="71438" y="478155"/>
                    <a:pt x="71438" y="479108"/>
                  </a:cubicBezTo>
                  <a:cubicBezTo>
                    <a:pt x="68580" y="480060"/>
                    <a:pt x="64770" y="481013"/>
                    <a:pt x="62865" y="482918"/>
                  </a:cubicBezTo>
                  <a:cubicBezTo>
                    <a:pt x="62865" y="485775"/>
                    <a:pt x="60960" y="486728"/>
                    <a:pt x="60007" y="488633"/>
                  </a:cubicBezTo>
                  <a:cubicBezTo>
                    <a:pt x="60960" y="492443"/>
                    <a:pt x="65722" y="494348"/>
                    <a:pt x="63817" y="500063"/>
                  </a:cubicBezTo>
                  <a:cubicBezTo>
                    <a:pt x="62865" y="501015"/>
                    <a:pt x="61913" y="501968"/>
                    <a:pt x="60007" y="502920"/>
                  </a:cubicBezTo>
                  <a:cubicBezTo>
                    <a:pt x="60007" y="507683"/>
                    <a:pt x="59055" y="512445"/>
                    <a:pt x="61913" y="516255"/>
                  </a:cubicBezTo>
                  <a:cubicBezTo>
                    <a:pt x="59055" y="517208"/>
                    <a:pt x="60960" y="521018"/>
                    <a:pt x="59055" y="523875"/>
                  </a:cubicBezTo>
                  <a:cubicBezTo>
                    <a:pt x="59055" y="524828"/>
                    <a:pt x="60007" y="525780"/>
                    <a:pt x="60960" y="526733"/>
                  </a:cubicBezTo>
                  <a:cubicBezTo>
                    <a:pt x="59055" y="529590"/>
                    <a:pt x="58102" y="534353"/>
                    <a:pt x="55245" y="536258"/>
                  </a:cubicBezTo>
                  <a:cubicBezTo>
                    <a:pt x="51435" y="536258"/>
                    <a:pt x="51435" y="539115"/>
                    <a:pt x="49530" y="541020"/>
                  </a:cubicBezTo>
                  <a:cubicBezTo>
                    <a:pt x="49530" y="541973"/>
                    <a:pt x="50482" y="542925"/>
                    <a:pt x="51435" y="543878"/>
                  </a:cubicBezTo>
                  <a:cubicBezTo>
                    <a:pt x="50482" y="548640"/>
                    <a:pt x="52388" y="554355"/>
                    <a:pt x="49530" y="558165"/>
                  </a:cubicBezTo>
                  <a:cubicBezTo>
                    <a:pt x="49530" y="560070"/>
                    <a:pt x="50482" y="559118"/>
                    <a:pt x="50482" y="561023"/>
                  </a:cubicBezTo>
                  <a:cubicBezTo>
                    <a:pt x="49530" y="561975"/>
                    <a:pt x="48577" y="561023"/>
                    <a:pt x="47625" y="561975"/>
                  </a:cubicBezTo>
                  <a:cubicBezTo>
                    <a:pt x="45720" y="564833"/>
                    <a:pt x="48577" y="566738"/>
                    <a:pt x="48577" y="569595"/>
                  </a:cubicBezTo>
                  <a:cubicBezTo>
                    <a:pt x="48577" y="571500"/>
                    <a:pt x="47625" y="573405"/>
                    <a:pt x="47625" y="575310"/>
                  </a:cubicBezTo>
                  <a:cubicBezTo>
                    <a:pt x="48577" y="577215"/>
                    <a:pt x="53340" y="578168"/>
                    <a:pt x="51435" y="581025"/>
                  </a:cubicBezTo>
                  <a:cubicBezTo>
                    <a:pt x="56197" y="585788"/>
                    <a:pt x="60960" y="589598"/>
                    <a:pt x="64770" y="594360"/>
                  </a:cubicBezTo>
                  <a:cubicBezTo>
                    <a:pt x="64770" y="595313"/>
                    <a:pt x="62865" y="595313"/>
                    <a:pt x="63817" y="597218"/>
                  </a:cubicBezTo>
                  <a:cubicBezTo>
                    <a:pt x="63817" y="599123"/>
                    <a:pt x="65722" y="599123"/>
                    <a:pt x="65722" y="601028"/>
                  </a:cubicBezTo>
                  <a:cubicBezTo>
                    <a:pt x="65722" y="604838"/>
                    <a:pt x="61913" y="606743"/>
                    <a:pt x="63817" y="609600"/>
                  </a:cubicBezTo>
                  <a:cubicBezTo>
                    <a:pt x="60960" y="611505"/>
                    <a:pt x="62865" y="616268"/>
                    <a:pt x="61913" y="619125"/>
                  </a:cubicBezTo>
                  <a:cubicBezTo>
                    <a:pt x="61913" y="620078"/>
                    <a:pt x="62865" y="619125"/>
                    <a:pt x="62865" y="620078"/>
                  </a:cubicBezTo>
                  <a:cubicBezTo>
                    <a:pt x="61913" y="621030"/>
                    <a:pt x="61913" y="621983"/>
                    <a:pt x="60960" y="622935"/>
                  </a:cubicBezTo>
                  <a:cubicBezTo>
                    <a:pt x="61913" y="625793"/>
                    <a:pt x="65722" y="626745"/>
                    <a:pt x="65722" y="629603"/>
                  </a:cubicBezTo>
                  <a:cubicBezTo>
                    <a:pt x="65722" y="631508"/>
                    <a:pt x="63817" y="629603"/>
                    <a:pt x="63817" y="630555"/>
                  </a:cubicBezTo>
                  <a:cubicBezTo>
                    <a:pt x="63817" y="632460"/>
                    <a:pt x="64770" y="632460"/>
                    <a:pt x="65722" y="633413"/>
                  </a:cubicBezTo>
                  <a:cubicBezTo>
                    <a:pt x="62865" y="636270"/>
                    <a:pt x="65722" y="641033"/>
                    <a:pt x="68580" y="641985"/>
                  </a:cubicBezTo>
                  <a:cubicBezTo>
                    <a:pt x="67627" y="643890"/>
                    <a:pt x="68580" y="644843"/>
                    <a:pt x="69532" y="645795"/>
                  </a:cubicBezTo>
                  <a:cubicBezTo>
                    <a:pt x="68580" y="646748"/>
                    <a:pt x="67627" y="646748"/>
                    <a:pt x="66675" y="647700"/>
                  </a:cubicBezTo>
                  <a:cubicBezTo>
                    <a:pt x="64770" y="652463"/>
                    <a:pt x="66675" y="654368"/>
                    <a:pt x="69532" y="658178"/>
                  </a:cubicBezTo>
                  <a:cubicBezTo>
                    <a:pt x="66675" y="665798"/>
                    <a:pt x="73342" y="667703"/>
                    <a:pt x="74295" y="673418"/>
                  </a:cubicBezTo>
                  <a:cubicBezTo>
                    <a:pt x="78105" y="676275"/>
                    <a:pt x="78105" y="681990"/>
                    <a:pt x="80010" y="685800"/>
                  </a:cubicBezTo>
                  <a:cubicBezTo>
                    <a:pt x="77152" y="691515"/>
                    <a:pt x="77152" y="699135"/>
                    <a:pt x="75247" y="706755"/>
                  </a:cubicBezTo>
                  <a:cubicBezTo>
                    <a:pt x="79057" y="709613"/>
                    <a:pt x="78105" y="716280"/>
                    <a:pt x="80963" y="719138"/>
                  </a:cubicBezTo>
                  <a:cubicBezTo>
                    <a:pt x="78105" y="722948"/>
                    <a:pt x="83820" y="724853"/>
                    <a:pt x="81915" y="729615"/>
                  </a:cubicBezTo>
                  <a:cubicBezTo>
                    <a:pt x="80963" y="729615"/>
                    <a:pt x="80010" y="728663"/>
                    <a:pt x="79057" y="728663"/>
                  </a:cubicBezTo>
                  <a:cubicBezTo>
                    <a:pt x="78105" y="732473"/>
                    <a:pt x="81915" y="731520"/>
                    <a:pt x="81915" y="734378"/>
                  </a:cubicBezTo>
                  <a:cubicBezTo>
                    <a:pt x="78105" y="731520"/>
                    <a:pt x="78105" y="732473"/>
                    <a:pt x="78105" y="736283"/>
                  </a:cubicBezTo>
                  <a:cubicBezTo>
                    <a:pt x="78105" y="738188"/>
                    <a:pt x="77152" y="738188"/>
                    <a:pt x="76200" y="740093"/>
                  </a:cubicBezTo>
                  <a:cubicBezTo>
                    <a:pt x="75247" y="743903"/>
                    <a:pt x="77152" y="748665"/>
                    <a:pt x="73342" y="750570"/>
                  </a:cubicBezTo>
                  <a:cubicBezTo>
                    <a:pt x="73342" y="752475"/>
                    <a:pt x="73342" y="753428"/>
                    <a:pt x="73342" y="755333"/>
                  </a:cubicBezTo>
                  <a:cubicBezTo>
                    <a:pt x="72390" y="756285"/>
                    <a:pt x="72390" y="754380"/>
                    <a:pt x="71438" y="754380"/>
                  </a:cubicBezTo>
                  <a:cubicBezTo>
                    <a:pt x="70485" y="758190"/>
                    <a:pt x="66675" y="765810"/>
                    <a:pt x="72390" y="766763"/>
                  </a:cubicBezTo>
                  <a:cubicBezTo>
                    <a:pt x="72390" y="771525"/>
                    <a:pt x="74295" y="776288"/>
                    <a:pt x="73342" y="780098"/>
                  </a:cubicBezTo>
                  <a:cubicBezTo>
                    <a:pt x="72390" y="780098"/>
                    <a:pt x="72390" y="779145"/>
                    <a:pt x="71438" y="779145"/>
                  </a:cubicBezTo>
                  <a:cubicBezTo>
                    <a:pt x="69532" y="781050"/>
                    <a:pt x="70485" y="784860"/>
                    <a:pt x="68580" y="785813"/>
                  </a:cubicBezTo>
                  <a:cubicBezTo>
                    <a:pt x="67627" y="785813"/>
                    <a:pt x="67627" y="784860"/>
                    <a:pt x="66675" y="784860"/>
                  </a:cubicBezTo>
                  <a:cubicBezTo>
                    <a:pt x="65722" y="785813"/>
                    <a:pt x="66675" y="786765"/>
                    <a:pt x="66675" y="787718"/>
                  </a:cubicBezTo>
                  <a:cubicBezTo>
                    <a:pt x="66675" y="787718"/>
                    <a:pt x="65722" y="787718"/>
                    <a:pt x="65722" y="787718"/>
                  </a:cubicBezTo>
                  <a:cubicBezTo>
                    <a:pt x="65722" y="787718"/>
                    <a:pt x="65722" y="787718"/>
                    <a:pt x="65722" y="787718"/>
                  </a:cubicBezTo>
                  <a:cubicBezTo>
                    <a:pt x="65722" y="787718"/>
                    <a:pt x="63817" y="786765"/>
                    <a:pt x="62865" y="7877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dist="12700" algn="l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panose="02010600030101010101" charset="-122"/>
                <a:ea typeface="思源黑体 CN Normal"/>
                <a:cs typeface="Arial" panose="020B0604020202020204"/>
              </a:endParaRPr>
            </a:p>
          </p:txBody>
        </p:sp>
      </p:grpSp>
      <p:sp>
        <p:nvSpPr>
          <p:cNvPr id="108" name="文本框 107"/>
          <p:cNvSpPr txBox="1"/>
          <p:nvPr/>
        </p:nvSpPr>
        <p:spPr>
          <a:xfrm>
            <a:off x="5324041" y="2378540"/>
            <a:ext cx="11815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全 球范 围</a:t>
            </a:r>
            <a:endParaRPr lang="zh-CN" altLang="zh-CN" sz="2800" b="1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0" name="文本框 109"/>
          <p:cNvSpPr txBox="1"/>
          <p:nvPr/>
        </p:nvSpPr>
        <p:spPr>
          <a:xfrm>
            <a:off x="6749357" y="2196971"/>
            <a:ext cx="5270975" cy="12571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5000"/>
              </a:lnSpc>
              <a:defRPr/>
            </a:pPr>
            <a:r>
              <a:rPr lang="en-US" altLang="zh-CN"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主要流行于亚洲、非洲、美洲、大洋洲的30多个国家和地区。全球化贸易、物流运输及气候变化，加速了该寄生虫宿主的扩散，扩大了疾病流行范围</a:t>
            </a:r>
            <a:r>
              <a:rPr lang="en-US" altLang="zh-CN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lang="en-US" altLang="zh-CN" sz="1400"/>
          </a:p>
        </p:txBody>
      </p:sp>
      <p:grpSp>
        <p:nvGrpSpPr>
          <p:cNvPr id="135" name="组合 134"/>
          <p:cNvGrpSpPr/>
          <p:nvPr/>
        </p:nvGrpSpPr>
        <p:grpSpPr>
          <a:xfrm>
            <a:off x="5199413" y="3657305"/>
            <a:ext cx="1327269" cy="1274926"/>
            <a:chOff x="4766273" y="1614587"/>
            <a:chExt cx="867906" cy="997876"/>
          </a:xfrm>
        </p:grpSpPr>
        <p:sp>
          <p:nvSpPr>
            <p:cNvPr id="136" name="任意多边形: 形状 135"/>
            <p:cNvSpPr/>
            <p:nvPr/>
          </p:nvSpPr>
          <p:spPr>
            <a:xfrm>
              <a:off x="4766273" y="1614587"/>
              <a:ext cx="844819" cy="996422"/>
            </a:xfrm>
            <a:custGeom>
              <a:avLst/>
              <a:gdLst>
                <a:gd name="csX0" fmla="*/ 687398 w 703384"/>
                <a:gd name="csY0" fmla="*/ 3198 h 1003922"/>
                <a:gd name="csX1" fmla="*/ 674609 w 703384"/>
                <a:gd name="csY1" fmla="*/ 79930 h 1003922"/>
                <a:gd name="csX2" fmla="*/ 690596 w 703384"/>
                <a:gd name="csY2" fmla="*/ 105508 h 1003922"/>
                <a:gd name="csX3" fmla="*/ 687398 w 703384"/>
                <a:gd name="csY3" fmla="*/ 137480 h 1003922"/>
                <a:gd name="csX4" fmla="*/ 703384 w 703384"/>
                <a:gd name="csY4" fmla="*/ 153466 h 1003922"/>
                <a:gd name="csX5" fmla="*/ 693793 w 703384"/>
                <a:gd name="csY5" fmla="*/ 191833 h 1003922"/>
                <a:gd name="csX6" fmla="*/ 668215 w 703384"/>
                <a:gd name="csY6" fmla="*/ 227002 h 1003922"/>
                <a:gd name="csX7" fmla="*/ 674609 w 703384"/>
                <a:gd name="csY7" fmla="*/ 274960 h 1003922"/>
                <a:gd name="csX8" fmla="*/ 696990 w 703384"/>
                <a:gd name="csY8" fmla="*/ 326115 h 1003922"/>
                <a:gd name="csX9" fmla="*/ 690596 w 703384"/>
                <a:gd name="csY9" fmla="*/ 367679 h 1003922"/>
                <a:gd name="csX10" fmla="*/ 681004 w 703384"/>
                <a:gd name="csY10" fmla="*/ 422031 h 1003922"/>
                <a:gd name="csX11" fmla="*/ 661821 w 703384"/>
                <a:gd name="csY11" fmla="*/ 454003 h 1003922"/>
                <a:gd name="csX12" fmla="*/ 649032 w 703384"/>
                <a:gd name="csY12" fmla="*/ 495567 h 1003922"/>
                <a:gd name="csX13" fmla="*/ 671412 w 703384"/>
                <a:gd name="csY13" fmla="*/ 533933 h 1003922"/>
                <a:gd name="csX14" fmla="*/ 690596 w 703384"/>
                <a:gd name="csY14" fmla="*/ 594680 h 1003922"/>
                <a:gd name="csX15" fmla="*/ 674609 w 703384"/>
                <a:gd name="csY15" fmla="*/ 636244 h 1003922"/>
                <a:gd name="csX16" fmla="*/ 661821 w 703384"/>
                <a:gd name="csY16" fmla="*/ 671413 h 1003922"/>
                <a:gd name="csX17" fmla="*/ 649032 w 703384"/>
                <a:gd name="csY17" fmla="*/ 696991 h 1003922"/>
                <a:gd name="csX18" fmla="*/ 649032 w 703384"/>
                <a:gd name="csY18" fmla="*/ 728963 h 1003922"/>
                <a:gd name="csX19" fmla="*/ 649032 w 703384"/>
                <a:gd name="csY19" fmla="*/ 776921 h 1003922"/>
                <a:gd name="csX20" fmla="*/ 655426 w 703384"/>
                <a:gd name="csY20" fmla="*/ 828076 h 1003922"/>
                <a:gd name="csX21" fmla="*/ 661821 w 703384"/>
                <a:gd name="csY21" fmla="*/ 856851 h 1003922"/>
                <a:gd name="csX22" fmla="*/ 681004 w 703384"/>
                <a:gd name="csY22" fmla="*/ 888823 h 1003922"/>
                <a:gd name="csX23" fmla="*/ 681004 w 703384"/>
                <a:gd name="csY23" fmla="*/ 914400 h 1003922"/>
                <a:gd name="csX24" fmla="*/ 655426 w 703384"/>
                <a:gd name="csY24" fmla="*/ 930386 h 1003922"/>
                <a:gd name="csX25" fmla="*/ 655426 w 703384"/>
                <a:gd name="csY25" fmla="*/ 955964 h 1003922"/>
                <a:gd name="csX26" fmla="*/ 645835 w 703384"/>
                <a:gd name="csY26" fmla="*/ 981542 h 1003922"/>
                <a:gd name="csX27" fmla="*/ 636243 w 703384"/>
                <a:gd name="csY27" fmla="*/ 1003922 h 1003922"/>
                <a:gd name="csX28" fmla="*/ 0 w 703384"/>
                <a:gd name="csY28" fmla="*/ 1003922 h 1003922"/>
                <a:gd name="csX29" fmla="*/ 0 w 703384"/>
                <a:gd name="csY29" fmla="*/ 0 h 1003922"/>
                <a:gd name="csX30" fmla="*/ 687398 w 703384"/>
                <a:gd name="csY30" fmla="*/ 3198 h 1003922"/>
                <a:gd name="csX0-1" fmla="*/ 687398 w 696990"/>
                <a:gd name="csY0-2" fmla="*/ 3198 h 1003922"/>
                <a:gd name="csX1-3" fmla="*/ 674609 w 696990"/>
                <a:gd name="csY1-4" fmla="*/ 79930 h 1003922"/>
                <a:gd name="csX2-5" fmla="*/ 690596 w 696990"/>
                <a:gd name="csY2-6" fmla="*/ 105508 h 1003922"/>
                <a:gd name="csX3-7" fmla="*/ 687398 w 696990"/>
                <a:gd name="csY3-8" fmla="*/ 137480 h 1003922"/>
                <a:gd name="csX4-9" fmla="*/ 688144 w 696990"/>
                <a:gd name="csY4-10" fmla="*/ 156006 h 1003922"/>
                <a:gd name="csX5-11" fmla="*/ 693793 w 696990"/>
                <a:gd name="csY5-12" fmla="*/ 191833 h 1003922"/>
                <a:gd name="csX6-13" fmla="*/ 668215 w 696990"/>
                <a:gd name="csY6-14" fmla="*/ 227002 h 1003922"/>
                <a:gd name="csX7-15" fmla="*/ 674609 w 696990"/>
                <a:gd name="csY7-16" fmla="*/ 274960 h 1003922"/>
                <a:gd name="csX8-17" fmla="*/ 696990 w 696990"/>
                <a:gd name="csY8-18" fmla="*/ 326115 h 1003922"/>
                <a:gd name="csX9-19" fmla="*/ 690596 w 696990"/>
                <a:gd name="csY9-20" fmla="*/ 367679 h 1003922"/>
                <a:gd name="csX10-21" fmla="*/ 681004 w 696990"/>
                <a:gd name="csY10-22" fmla="*/ 422031 h 1003922"/>
                <a:gd name="csX11-23" fmla="*/ 661821 w 696990"/>
                <a:gd name="csY11-24" fmla="*/ 454003 h 1003922"/>
                <a:gd name="csX12-25" fmla="*/ 649032 w 696990"/>
                <a:gd name="csY12-26" fmla="*/ 495567 h 1003922"/>
                <a:gd name="csX13-27" fmla="*/ 671412 w 696990"/>
                <a:gd name="csY13-28" fmla="*/ 533933 h 1003922"/>
                <a:gd name="csX14-29" fmla="*/ 690596 w 696990"/>
                <a:gd name="csY14-30" fmla="*/ 594680 h 1003922"/>
                <a:gd name="csX15-31" fmla="*/ 674609 w 696990"/>
                <a:gd name="csY15-32" fmla="*/ 636244 h 1003922"/>
                <a:gd name="csX16-33" fmla="*/ 661821 w 696990"/>
                <a:gd name="csY16-34" fmla="*/ 671413 h 1003922"/>
                <a:gd name="csX17-35" fmla="*/ 649032 w 696990"/>
                <a:gd name="csY17-36" fmla="*/ 696991 h 1003922"/>
                <a:gd name="csX18-37" fmla="*/ 649032 w 696990"/>
                <a:gd name="csY18-38" fmla="*/ 728963 h 1003922"/>
                <a:gd name="csX19-39" fmla="*/ 649032 w 696990"/>
                <a:gd name="csY19-40" fmla="*/ 776921 h 1003922"/>
                <a:gd name="csX20-41" fmla="*/ 655426 w 696990"/>
                <a:gd name="csY20-42" fmla="*/ 828076 h 1003922"/>
                <a:gd name="csX21-43" fmla="*/ 661821 w 696990"/>
                <a:gd name="csY21-44" fmla="*/ 856851 h 1003922"/>
                <a:gd name="csX22-45" fmla="*/ 681004 w 696990"/>
                <a:gd name="csY22-46" fmla="*/ 888823 h 1003922"/>
                <a:gd name="csX23-47" fmla="*/ 681004 w 696990"/>
                <a:gd name="csY23-48" fmla="*/ 914400 h 1003922"/>
                <a:gd name="csX24-49" fmla="*/ 655426 w 696990"/>
                <a:gd name="csY24-50" fmla="*/ 930386 h 1003922"/>
                <a:gd name="csX25-51" fmla="*/ 655426 w 696990"/>
                <a:gd name="csY25-52" fmla="*/ 955964 h 1003922"/>
                <a:gd name="csX26-53" fmla="*/ 645835 w 696990"/>
                <a:gd name="csY26-54" fmla="*/ 981542 h 1003922"/>
                <a:gd name="csX27-55" fmla="*/ 636243 w 696990"/>
                <a:gd name="csY27-56" fmla="*/ 1003922 h 1003922"/>
                <a:gd name="csX28-57" fmla="*/ 0 w 696990"/>
                <a:gd name="csY28-58" fmla="*/ 1003922 h 1003922"/>
                <a:gd name="csX29-59" fmla="*/ 0 w 696990"/>
                <a:gd name="csY29-60" fmla="*/ 0 h 1003922"/>
                <a:gd name="csX30-61" fmla="*/ 687398 w 696990"/>
                <a:gd name="csY30-62" fmla="*/ 3198 h 1003922"/>
              </a:gdLst>
              <a:ahLst/>
              <a:cxnLst>
                <a:cxn ang="0">
                  <a:pos x="csX0-1" y="csY0-2"/>
                </a:cxn>
                <a:cxn ang="0">
                  <a:pos x="csX1-3" y="csY1-4"/>
                </a:cxn>
                <a:cxn ang="0">
                  <a:pos x="csX2-5" y="csY2-6"/>
                </a:cxn>
                <a:cxn ang="0">
                  <a:pos x="csX3-7" y="csY3-8"/>
                </a:cxn>
                <a:cxn ang="0">
                  <a:pos x="csX4-9" y="csY4-10"/>
                </a:cxn>
                <a:cxn ang="0">
                  <a:pos x="csX5-11" y="csY5-12"/>
                </a:cxn>
                <a:cxn ang="0">
                  <a:pos x="csX6-13" y="csY6-14"/>
                </a:cxn>
                <a:cxn ang="0">
                  <a:pos x="csX7-15" y="csY7-16"/>
                </a:cxn>
                <a:cxn ang="0">
                  <a:pos x="csX8-17" y="csY8-18"/>
                </a:cxn>
                <a:cxn ang="0">
                  <a:pos x="csX9-19" y="csY9-20"/>
                </a:cxn>
                <a:cxn ang="0">
                  <a:pos x="csX10-21" y="csY10-22"/>
                </a:cxn>
                <a:cxn ang="0">
                  <a:pos x="csX11-23" y="csY11-24"/>
                </a:cxn>
                <a:cxn ang="0">
                  <a:pos x="csX12-25" y="csY12-26"/>
                </a:cxn>
                <a:cxn ang="0">
                  <a:pos x="csX13-27" y="csY13-28"/>
                </a:cxn>
                <a:cxn ang="0">
                  <a:pos x="csX14-29" y="csY14-30"/>
                </a:cxn>
                <a:cxn ang="0">
                  <a:pos x="csX15-31" y="csY15-32"/>
                </a:cxn>
                <a:cxn ang="0">
                  <a:pos x="csX16-33" y="csY16-34"/>
                </a:cxn>
                <a:cxn ang="0">
                  <a:pos x="csX17-35" y="csY17-36"/>
                </a:cxn>
                <a:cxn ang="0">
                  <a:pos x="csX18-37" y="csY18-38"/>
                </a:cxn>
                <a:cxn ang="0">
                  <a:pos x="csX19-39" y="csY19-40"/>
                </a:cxn>
                <a:cxn ang="0">
                  <a:pos x="csX20-41" y="csY20-42"/>
                </a:cxn>
                <a:cxn ang="0">
                  <a:pos x="csX21-43" y="csY21-44"/>
                </a:cxn>
                <a:cxn ang="0">
                  <a:pos x="csX22-45" y="csY22-46"/>
                </a:cxn>
                <a:cxn ang="0">
                  <a:pos x="csX23-47" y="csY23-48"/>
                </a:cxn>
                <a:cxn ang="0">
                  <a:pos x="csX24-49" y="csY24-50"/>
                </a:cxn>
                <a:cxn ang="0">
                  <a:pos x="csX25-51" y="csY25-52"/>
                </a:cxn>
                <a:cxn ang="0">
                  <a:pos x="csX26-53" y="csY26-54"/>
                </a:cxn>
                <a:cxn ang="0">
                  <a:pos x="csX27-55" y="csY27-56"/>
                </a:cxn>
                <a:cxn ang="0">
                  <a:pos x="csX28-57" y="csY28-58"/>
                </a:cxn>
                <a:cxn ang="0">
                  <a:pos x="csX29-59" y="csY29-60"/>
                </a:cxn>
                <a:cxn ang="0">
                  <a:pos x="csX30-61" y="csY30-62"/>
                </a:cxn>
              </a:cxnLst>
              <a:rect l="l" t="t" r="r" b="b"/>
              <a:pathLst>
                <a:path w="696990" h="1003922">
                  <a:moveTo>
                    <a:pt x="687398" y="3198"/>
                  </a:moveTo>
                  <a:lnTo>
                    <a:pt x="674609" y="79930"/>
                  </a:lnTo>
                  <a:lnTo>
                    <a:pt x="690596" y="105508"/>
                  </a:lnTo>
                  <a:lnTo>
                    <a:pt x="687398" y="137480"/>
                  </a:lnTo>
                  <a:cubicBezTo>
                    <a:pt x="687647" y="143655"/>
                    <a:pt x="687895" y="149831"/>
                    <a:pt x="688144" y="156006"/>
                  </a:cubicBezTo>
                  <a:lnTo>
                    <a:pt x="693793" y="191833"/>
                  </a:lnTo>
                  <a:lnTo>
                    <a:pt x="668215" y="227002"/>
                  </a:lnTo>
                  <a:lnTo>
                    <a:pt x="674609" y="274960"/>
                  </a:lnTo>
                  <a:lnTo>
                    <a:pt x="696990" y="326115"/>
                  </a:lnTo>
                  <a:lnTo>
                    <a:pt x="690596" y="367679"/>
                  </a:lnTo>
                  <a:lnTo>
                    <a:pt x="681004" y="422031"/>
                  </a:lnTo>
                  <a:lnTo>
                    <a:pt x="661821" y="454003"/>
                  </a:lnTo>
                  <a:lnTo>
                    <a:pt x="649032" y="495567"/>
                  </a:lnTo>
                  <a:lnTo>
                    <a:pt x="671412" y="533933"/>
                  </a:lnTo>
                  <a:lnTo>
                    <a:pt x="690596" y="594680"/>
                  </a:lnTo>
                  <a:lnTo>
                    <a:pt x="674609" y="636244"/>
                  </a:lnTo>
                  <a:lnTo>
                    <a:pt x="661821" y="671413"/>
                  </a:lnTo>
                  <a:lnTo>
                    <a:pt x="649032" y="696991"/>
                  </a:lnTo>
                  <a:lnTo>
                    <a:pt x="649032" y="728963"/>
                  </a:lnTo>
                  <a:lnTo>
                    <a:pt x="649032" y="776921"/>
                  </a:lnTo>
                  <a:lnTo>
                    <a:pt x="655426" y="828076"/>
                  </a:lnTo>
                  <a:lnTo>
                    <a:pt x="661821" y="856851"/>
                  </a:lnTo>
                  <a:lnTo>
                    <a:pt x="681004" y="888823"/>
                  </a:lnTo>
                  <a:lnTo>
                    <a:pt x="681004" y="914400"/>
                  </a:lnTo>
                  <a:lnTo>
                    <a:pt x="655426" y="930386"/>
                  </a:lnTo>
                  <a:lnTo>
                    <a:pt x="655426" y="955964"/>
                  </a:lnTo>
                  <a:lnTo>
                    <a:pt x="645835" y="981542"/>
                  </a:lnTo>
                  <a:lnTo>
                    <a:pt x="636243" y="1003922"/>
                  </a:lnTo>
                  <a:lnTo>
                    <a:pt x="0" y="1003922"/>
                  </a:lnTo>
                  <a:lnTo>
                    <a:pt x="0" y="0"/>
                  </a:lnTo>
                  <a:lnTo>
                    <a:pt x="687398" y="3198"/>
                  </a:lnTo>
                  <a:close/>
                </a:path>
              </a:pathLst>
            </a:custGeom>
            <a:solidFill>
              <a:srgbClr val="FFFD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7" name="任意多边形: 形状 136"/>
            <p:cNvSpPr/>
            <p:nvPr/>
          </p:nvSpPr>
          <p:spPr>
            <a:xfrm>
              <a:off x="5529932" y="1614834"/>
              <a:ext cx="104247" cy="997629"/>
            </a:xfrm>
            <a:custGeom>
              <a:avLst/>
              <a:gdLst>
                <a:gd name="connsiteX0" fmla="*/ 62865 w 82312"/>
                <a:gd name="connsiteY0" fmla="*/ 787718 h 787717"/>
                <a:gd name="connsiteX1" fmla="*/ 58102 w 82312"/>
                <a:gd name="connsiteY1" fmla="*/ 787718 h 787717"/>
                <a:gd name="connsiteX2" fmla="*/ 59055 w 82312"/>
                <a:gd name="connsiteY2" fmla="*/ 784860 h 787717"/>
                <a:gd name="connsiteX3" fmla="*/ 55245 w 82312"/>
                <a:gd name="connsiteY3" fmla="*/ 787718 h 787717"/>
                <a:gd name="connsiteX4" fmla="*/ 54292 w 82312"/>
                <a:gd name="connsiteY4" fmla="*/ 787718 h 787717"/>
                <a:gd name="connsiteX5" fmla="*/ 54292 w 82312"/>
                <a:gd name="connsiteY5" fmla="*/ 787718 h 787717"/>
                <a:gd name="connsiteX6" fmla="*/ 52388 w 82312"/>
                <a:gd name="connsiteY6" fmla="*/ 787718 h 787717"/>
                <a:gd name="connsiteX7" fmla="*/ 11430 w 82312"/>
                <a:gd name="connsiteY7" fmla="*/ 787718 h 787717"/>
                <a:gd name="connsiteX8" fmla="*/ 9525 w 82312"/>
                <a:gd name="connsiteY8" fmla="*/ 783908 h 787717"/>
                <a:gd name="connsiteX9" fmla="*/ 10477 w 82312"/>
                <a:gd name="connsiteY9" fmla="*/ 787718 h 787717"/>
                <a:gd name="connsiteX10" fmla="*/ 0 w 82312"/>
                <a:gd name="connsiteY10" fmla="*/ 787718 h 787717"/>
                <a:gd name="connsiteX11" fmla="*/ 1905 w 82312"/>
                <a:gd name="connsiteY11" fmla="*/ 784860 h 787717"/>
                <a:gd name="connsiteX12" fmla="*/ 3810 w 82312"/>
                <a:gd name="connsiteY12" fmla="*/ 786765 h 787717"/>
                <a:gd name="connsiteX13" fmla="*/ 2857 w 82312"/>
                <a:gd name="connsiteY13" fmla="*/ 783908 h 787717"/>
                <a:gd name="connsiteX14" fmla="*/ 3810 w 82312"/>
                <a:gd name="connsiteY14" fmla="*/ 776288 h 787717"/>
                <a:gd name="connsiteX15" fmla="*/ 6667 w 82312"/>
                <a:gd name="connsiteY15" fmla="*/ 768668 h 787717"/>
                <a:gd name="connsiteX16" fmla="*/ 5715 w 82312"/>
                <a:gd name="connsiteY16" fmla="*/ 765810 h 787717"/>
                <a:gd name="connsiteX17" fmla="*/ 7620 w 82312"/>
                <a:gd name="connsiteY17" fmla="*/ 762953 h 787717"/>
                <a:gd name="connsiteX18" fmla="*/ 4763 w 82312"/>
                <a:gd name="connsiteY18" fmla="*/ 759143 h 787717"/>
                <a:gd name="connsiteX19" fmla="*/ 6667 w 82312"/>
                <a:gd name="connsiteY19" fmla="*/ 756285 h 787717"/>
                <a:gd name="connsiteX20" fmla="*/ 18097 w 82312"/>
                <a:gd name="connsiteY20" fmla="*/ 732473 h 787717"/>
                <a:gd name="connsiteX21" fmla="*/ 18097 w 82312"/>
                <a:gd name="connsiteY21" fmla="*/ 726758 h 787717"/>
                <a:gd name="connsiteX22" fmla="*/ 20002 w 82312"/>
                <a:gd name="connsiteY22" fmla="*/ 722948 h 787717"/>
                <a:gd name="connsiteX23" fmla="*/ 26670 w 82312"/>
                <a:gd name="connsiteY23" fmla="*/ 714375 h 787717"/>
                <a:gd name="connsiteX24" fmla="*/ 28575 w 82312"/>
                <a:gd name="connsiteY24" fmla="*/ 709613 h 787717"/>
                <a:gd name="connsiteX25" fmla="*/ 26670 w 82312"/>
                <a:gd name="connsiteY25" fmla="*/ 693420 h 787717"/>
                <a:gd name="connsiteX26" fmla="*/ 24765 w 82312"/>
                <a:gd name="connsiteY26" fmla="*/ 692468 h 787717"/>
                <a:gd name="connsiteX27" fmla="*/ 21907 w 82312"/>
                <a:gd name="connsiteY27" fmla="*/ 688658 h 787717"/>
                <a:gd name="connsiteX28" fmla="*/ 17145 w 82312"/>
                <a:gd name="connsiteY28" fmla="*/ 683895 h 787717"/>
                <a:gd name="connsiteX29" fmla="*/ 15240 w 82312"/>
                <a:gd name="connsiteY29" fmla="*/ 681038 h 787717"/>
                <a:gd name="connsiteX30" fmla="*/ 15240 w 82312"/>
                <a:gd name="connsiteY30" fmla="*/ 679133 h 787717"/>
                <a:gd name="connsiteX31" fmla="*/ 10477 w 82312"/>
                <a:gd name="connsiteY31" fmla="*/ 669608 h 787717"/>
                <a:gd name="connsiteX32" fmla="*/ 10477 w 82312"/>
                <a:gd name="connsiteY32" fmla="*/ 663893 h 787717"/>
                <a:gd name="connsiteX33" fmla="*/ 9525 w 82312"/>
                <a:gd name="connsiteY33" fmla="*/ 661988 h 787717"/>
                <a:gd name="connsiteX34" fmla="*/ 9525 w 82312"/>
                <a:gd name="connsiteY34" fmla="*/ 653415 h 787717"/>
                <a:gd name="connsiteX35" fmla="*/ 8572 w 82312"/>
                <a:gd name="connsiteY35" fmla="*/ 639128 h 787717"/>
                <a:gd name="connsiteX36" fmla="*/ 4763 w 82312"/>
                <a:gd name="connsiteY36" fmla="*/ 634365 h 787717"/>
                <a:gd name="connsiteX37" fmla="*/ 1905 w 82312"/>
                <a:gd name="connsiteY37" fmla="*/ 634365 h 787717"/>
                <a:gd name="connsiteX38" fmla="*/ 4763 w 82312"/>
                <a:gd name="connsiteY38" fmla="*/ 614363 h 787717"/>
                <a:gd name="connsiteX39" fmla="*/ 8572 w 82312"/>
                <a:gd name="connsiteY39" fmla="*/ 612458 h 787717"/>
                <a:gd name="connsiteX40" fmla="*/ 7620 w 82312"/>
                <a:gd name="connsiteY40" fmla="*/ 604838 h 787717"/>
                <a:gd name="connsiteX41" fmla="*/ 8572 w 82312"/>
                <a:gd name="connsiteY41" fmla="*/ 593408 h 787717"/>
                <a:gd name="connsiteX42" fmla="*/ 5715 w 82312"/>
                <a:gd name="connsiteY42" fmla="*/ 579120 h 787717"/>
                <a:gd name="connsiteX43" fmla="*/ 8572 w 82312"/>
                <a:gd name="connsiteY43" fmla="*/ 570548 h 787717"/>
                <a:gd name="connsiteX44" fmla="*/ 4763 w 82312"/>
                <a:gd name="connsiteY44" fmla="*/ 564833 h 787717"/>
                <a:gd name="connsiteX45" fmla="*/ 3810 w 82312"/>
                <a:gd name="connsiteY45" fmla="*/ 551498 h 787717"/>
                <a:gd name="connsiteX46" fmla="*/ 3810 w 82312"/>
                <a:gd name="connsiteY46" fmla="*/ 549593 h 787717"/>
                <a:gd name="connsiteX47" fmla="*/ 4763 w 82312"/>
                <a:gd name="connsiteY47" fmla="*/ 551498 h 787717"/>
                <a:gd name="connsiteX48" fmla="*/ 7620 w 82312"/>
                <a:gd name="connsiteY48" fmla="*/ 550545 h 787717"/>
                <a:gd name="connsiteX49" fmla="*/ 3810 w 82312"/>
                <a:gd name="connsiteY49" fmla="*/ 549593 h 787717"/>
                <a:gd name="connsiteX50" fmla="*/ 4763 w 82312"/>
                <a:gd name="connsiteY50" fmla="*/ 547688 h 787717"/>
                <a:gd name="connsiteX51" fmla="*/ 2857 w 82312"/>
                <a:gd name="connsiteY51" fmla="*/ 544830 h 787717"/>
                <a:gd name="connsiteX52" fmla="*/ 7620 w 82312"/>
                <a:gd name="connsiteY52" fmla="*/ 536258 h 787717"/>
                <a:gd name="connsiteX53" fmla="*/ 11430 w 82312"/>
                <a:gd name="connsiteY53" fmla="*/ 535305 h 787717"/>
                <a:gd name="connsiteX54" fmla="*/ 13335 w 82312"/>
                <a:gd name="connsiteY54" fmla="*/ 523875 h 787717"/>
                <a:gd name="connsiteX55" fmla="*/ 15240 w 82312"/>
                <a:gd name="connsiteY55" fmla="*/ 523875 h 787717"/>
                <a:gd name="connsiteX56" fmla="*/ 20002 w 82312"/>
                <a:gd name="connsiteY56" fmla="*/ 507683 h 787717"/>
                <a:gd name="connsiteX57" fmla="*/ 20002 w 82312"/>
                <a:gd name="connsiteY57" fmla="*/ 503873 h 787717"/>
                <a:gd name="connsiteX58" fmla="*/ 20002 w 82312"/>
                <a:gd name="connsiteY58" fmla="*/ 498158 h 787717"/>
                <a:gd name="connsiteX59" fmla="*/ 23813 w 82312"/>
                <a:gd name="connsiteY59" fmla="*/ 496253 h 787717"/>
                <a:gd name="connsiteX60" fmla="*/ 27622 w 82312"/>
                <a:gd name="connsiteY60" fmla="*/ 492443 h 787717"/>
                <a:gd name="connsiteX61" fmla="*/ 31432 w 82312"/>
                <a:gd name="connsiteY61" fmla="*/ 480060 h 787717"/>
                <a:gd name="connsiteX62" fmla="*/ 40957 w 82312"/>
                <a:gd name="connsiteY62" fmla="*/ 466725 h 787717"/>
                <a:gd name="connsiteX63" fmla="*/ 30480 w 82312"/>
                <a:gd name="connsiteY63" fmla="*/ 456248 h 787717"/>
                <a:gd name="connsiteX64" fmla="*/ 30480 w 82312"/>
                <a:gd name="connsiteY64" fmla="*/ 447675 h 787717"/>
                <a:gd name="connsiteX65" fmla="*/ 25717 w 82312"/>
                <a:gd name="connsiteY65" fmla="*/ 437198 h 787717"/>
                <a:gd name="connsiteX66" fmla="*/ 26670 w 82312"/>
                <a:gd name="connsiteY66" fmla="*/ 428625 h 787717"/>
                <a:gd name="connsiteX67" fmla="*/ 25717 w 82312"/>
                <a:gd name="connsiteY67" fmla="*/ 423863 h 787717"/>
                <a:gd name="connsiteX68" fmla="*/ 14288 w 82312"/>
                <a:gd name="connsiteY68" fmla="*/ 408623 h 787717"/>
                <a:gd name="connsiteX69" fmla="*/ 15240 w 82312"/>
                <a:gd name="connsiteY69" fmla="*/ 404813 h 787717"/>
                <a:gd name="connsiteX70" fmla="*/ 13335 w 82312"/>
                <a:gd name="connsiteY70" fmla="*/ 402908 h 787717"/>
                <a:gd name="connsiteX71" fmla="*/ 12382 w 82312"/>
                <a:gd name="connsiteY71" fmla="*/ 393383 h 787717"/>
                <a:gd name="connsiteX72" fmla="*/ 14288 w 82312"/>
                <a:gd name="connsiteY72" fmla="*/ 393383 h 787717"/>
                <a:gd name="connsiteX73" fmla="*/ 12382 w 82312"/>
                <a:gd name="connsiteY73" fmla="*/ 391478 h 787717"/>
                <a:gd name="connsiteX74" fmla="*/ 11430 w 82312"/>
                <a:gd name="connsiteY74" fmla="*/ 384810 h 787717"/>
                <a:gd name="connsiteX75" fmla="*/ 11430 w 82312"/>
                <a:gd name="connsiteY75" fmla="*/ 378143 h 787717"/>
                <a:gd name="connsiteX76" fmla="*/ 12382 w 82312"/>
                <a:gd name="connsiteY76" fmla="*/ 375285 h 787717"/>
                <a:gd name="connsiteX77" fmla="*/ 8572 w 82312"/>
                <a:gd name="connsiteY77" fmla="*/ 363855 h 787717"/>
                <a:gd name="connsiteX78" fmla="*/ 11430 w 82312"/>
                <a:gd name="connsiteY78" fmla="*/ 353378 h 787717"/>
                <a:gd name="connsiteX79" fmla="*/ 11430 w 82312"/>
                <a:gd name="connsiteY79" fmla="*/ 345758 h 787717"/>
                <a:gd name="connsiteX80" fmla="*/ 18097 w 82312"/>
                <a:gd name="connsiteY80" fmla="*/ 338138 h 787717"/>
                <a:gd name="connsiteX81" fmla="*/ 19050 w 82312"/>
                <a:gd name="connsiteY81" fmla="*/ 334328 h 787717"/>
                <a:gd name="connsiteX82" fmla="*/ 20955 w 82312"/>
                <a:gd name="connsiteY82" fmla="*/ 330518 h 787717"/>
                <a:gd name="connsiteX83" fmla="*/ 24765 w 82312"/>
                <a:gd name="connsiteY83" fmla="*/ 326708 h 787717"/>
                <a:gd name="connsiteX84" fmla="*/ 30480 w 82312"/>
                <a:gd name="connsiteY84" fmla="*/ 315278 h 787717"/>
                <a:gd name="connsiteX85" fmla="*/ 32385 w 82312"/>
                <a:gd name="connsiteY85" fmla="*/ 313373 h 787717"/>
                <a:gd name="connsiteX86" fmla="*/ 37147 w 82312"/>
                <a:gd name="connsiteY86" fmla="*/ 292418 h 787717"/>
                <a:gd name="connsiteX87" fmla="*/ 42863 w 82312"/>
                <a:gd name="connsiteY87" fmla="*/ 277178 h 787717"/>
                <a:gd name="connsiteX88" fmla="*/ 43815 w 82312"/>
                <a:gd name="connsiteY88" fmla="*/ 274320 h 787717"/>
                <a:gd name="connsiteX89" fmla="*/ 40957 w 82312"/>
                <a:gd name="connsiteY89" fmla="*/ 266700 h 787717"/>
                <a:gd name="connsiteX90" fmla="*/ 36195 w 82312"/>
                <a:gd name="connsiteY90" fmla="*/ 258128 h 787717"/>
                <a:gd name="connsiteX91" fmla="*/ 34290 w 82312"/>
                <a:gd name="connsiteY91" fmla="*/ 252413 h 787717"/>
                <a:gd name="connsiteX92" fmla="*/ 29527 w 82312"/>
                <a:gd name="connsiteY92" fmla="*/ 244793 h 787717"/>
                <a:gd name="connsiteX93" fmla="*/ 25717 w 82312"/>
                <a:gd name="connsiteY93" fmla="*/ 237173 h 787717"/>
                <a:gd name="connsiteX94" fmla="*/ 22860 w 82312"/>
                <a:gd name="connsiteY94" fmla="*/ 231458 h 787717"/>
                <a:gd name="connsiteX95" fmla="*/ 23813 w 82312"/>
                <a:gd name="connsiteY95" fmla="*/ 229553 h 787717"/>
                <a:gd name="connsiteX96" fmla="*/ 20002 w 82312"/>
                <a:gd name="connsiteY96" fmla="*/ 220028 h 787717"/>
                <a:gd name="connsiteX97" fmla="*/ 18097 w 82312"/>
                <a:gd name="connsiteY97" fmla="*/ 216218 h 787717"/>
                <a:gd name="connsiteX98" fmla="*/ 19050 w 82312"/>
                <a:gd name="connsiteY98" fmla="*/ 214313 h 787717"/>
                <a:gd name="connsiteX99" fmla="*/ 19050 w 82312"/>
                <a:gd name="connsiteY99" fmla="*/ 205740 h 787717"/>
                <a:gd name="connsiteX100" fmla="*/ 19050 w 82312"/>
                <a:gd name="connsiteY100" fmla="*/ 201930 h 787717"/>
                <a:gd name="connsiteX101" fmla="*/ 18097 w 82312"/>
                <a:gd name="connsiteY101" fmla="*/ 191453 h 787717"/>
                <a:gd name="connsiteX102" fmla="*/ 20955 w 82312"/>
                <a:gd name="connsiteY102" fmla="*/ 183833 h 787717"/>
                <a:gd name="connsiteX103" fmla="*/ 24765 w 82312"/>
                <a:gd name="connsiteY103" fmla="*/ 165735 h 787717"/>
                <a:gd name="connsiteX104" fmla="*/ 35242 w 82312"/>
                <a:gd name="connsiteY104" fmla="*/ 159068 h 787717"/>
                <a:gd name="connsiteX105" fmla="*/ 40005 w 82312"/>
                <a:gd name="connsiteY105" fmla="*/ 153353 h 787717"/>
                <a:gd name="connsiteX106" fmla="*/ 40957 w 82312"/>
                <a:gd name="connsiteY106" fmla="*/ 142875 h 787717"/>
                <a:gd name="connsiteX107" fmla="*/ 41910 w 82312"/>
                <a:gd name="connsiteY107" fmla="*/ 140018 h 787717"/>
                <a:gd name="connsiteX108" fmla="*/ 39052 w 82312"/>
                <a:gd name="connsiteY108" fmla="*/ 122873 h 787717"/>
                <a:gd name="connsiteX109" fmla="*/ 34290 w 82312"/>
                <a:gd name="connsiteY109" fmla="*/ 117158 h 787717"/>
                <a:gd name="connsiteX110" fmla="*/ 30480 w 82312"/>
                <a:gd name="connsiteY110" fmla="*/ 108585 h 787717"/>
                <a:gd name="connsiteX111" fmla="*/ 30480 w 82312"/>
                <a:gd name="connsiteY111" fmla="*/ 94298 h 787717"/>
                <a:gd name="connsiteX112" fmla="*/ 32385 w 82312"/>
                <a:gd name="connsiteY112" fmla="*/ 86678 h 787717"/>
                <a:gd name="connsiteX113" fmla="*/ 32385 w 82312"/>
                <a:gd name="connsiteY113" fmla="*/ 81915 h 787717"/>
                <a:gd name="connsiteX114" fmla="*/ 35242 w 82312"/>
                <a:gd name="connsiteY114" fmla="*/ 79058 h 787717"/>
                <a:gd name="connsiteX115" fmla="*/ 25717 w 82312"/>
                <a:gd name="connsiteY115" fmla="*/ 64770 h 787717"/>
                <a:gd name="connsiteX116" fmla="*/ 31432 w 82312"/>
                <a:gd name="connsiteY116" fmla="*/ 47625 h 787717"/>
                <a:gd name="connsiteX117" fmla="*/ 33338 w 82312"/>
                <a:gd name="connsiteY117" fmla="*/ 40958 h 787717"/>
                <a:gd name="connsiteX118" fmla="*/ 35242 w 82312"/>
                <a:gd name="connsiteY118" fmla="*/ 23813 h 787717"/>
                <a:gd name="connsiteX119" fmla="*/ 39052 w 82312"/>
                <a:gd name="connsiteY119" fmla="*/ 11430 h 787717"/>
                <a:gd name="connsiteX120" fmla="*/ 37147 w 82312"/>
                <a:gd name="connsiteY120" fmla="*/ 0 h 787717"/>
                <a:gd name="connsiteX121" fmla="*/ 50482 w 82312"/>
                <a:gd name="connsiteY121" fmla="*/ 0 h 787717"/>
                <a:gd name="connsiteX122" fmla="*/ 59055 w 82312"/>
                <a:gd name="connsiteY122" fmla="*/ 15240 h 787717"/>
                <a:gd name="connsiteX123" fmla="*/ 60960 w 82312"/>
                <a:gd name="connsiteY123" fmla="*/ 20003 h 787717"/>
                <a:gd name="connsiteX124" fmla="*/ 57150 w 82312"/>
                <a:gd name="connsiteY124" fmla="*/ 21908 h 787717"/>
                <a:gd name="connsiteX125" fmla="*/ 57150 w 82312"/>
                <a:gd name="connsiteY125" fmla="*/ 38100 h 787717"/>
                <a:gd name="connsiteX126" fmla="*/ 54292 w 82312"/>
                <a:gd name="connsiteY126" fmla="*/ 43815 h 787717"/>
                <a:gd name="connsiteX127" fmla="*/ 55245 w 82312"/>
                <a:gd name="connsiteY127" fmla="*/ 57150 h 787717"/>
                <a:gd name="connsiteX128" fmla="*/ 56197 w 82312"/>
                <a:gd name="connsiteY128" fmla="*/ 62865 h 787717"/>
                <a:gd name="connsiteX129" fmla="*/ 58102 w 82312"/>
                <a:gd name="connsiteY129" fmla="*/ 61913 h 787717"/>
                <a:gd name="connsiteX130" fmla="*/ 60007 w 82312"/>
                <a:gd name="connsiteY130" fmla="*/ 68580 h 787717"/>
                <a:gd name="connsiteX131" fmla="*/ 59055 w 82312"/>
                <a:gd name="connsiteY131" fmla="*/ 70485 h 787717"/>
                <a:gd name="connsiteX132" fmla="*/ 55245 w 82312"/>
                <a:gd name="connsiteY132" fmla="*/ 81915 h 787717"/>
                <a:gd name="connsiteX133" fmla="*/ 53340 w 82312"/>
                <a:gd name="connsiteY133" fmla="*/ 87630 h 787717"/>
                <a:gd name="connsiteX134" fmla="*/ 54292 w 82312"/>
                <a:gd name="connsiteY134" fmla="*/ 90488 h 787717"/>
                <a:gd name="connsiteX135" fmla="*/ 53340 w 82312"/>
                <a:gd name="connsiteY135" fmla="*/ 92393 h 787717"/>
                <a:gd name="connsiteX136" fmla="*/ 54292 w 82312"/>
                <a:gd name="connsiteY136" fmla="*/ 108585 h 787717"/>
                <a:gd name="connsiteX137" fmla="*/ 57150 w 82312"/>
                <a:gd name="connsiteY137" fmla="*/ 111443 h 787717"/>
                <a:gd name="connsiteX138" fmla="*/ 58102 w 82312"/>
                <a:gd name="connsiteY138" fmla="*/ 118110 h 787717"/>
                <a:gd name="connsiteX139" fmla="*/ 62865 w 82312"/>
                <a:gd name="connsiteY139" fmla="*/ 140018 h 787717"/>
                <a:gd name="connsiteX140" fmla="*/ 62865 w 82312"/>
                <a:gd name="connsiteY140" fmla="*/ 146685 h 787717"/>
                <a:gd name="connsiteX141" fmla="*/ 63817 w 82312"/>
                <a:gd name="connsiteY141" fmla="*/ 159068 h 787717"/>
                <a:gd name="connsiteX142" fmla="*/ 60007 w 82312"/>
                <a:gd name="connsiteY142" fmla="*/ 160973 h 787717"/>
                <a:gd name="connsiteX143" fmla="*/ 62865 w 82312"/>
                <a:gd name="connsiteY143" fmla="*/ 166688 h 787717"/>
                <a:gd name="connsiteX144" fmla="*/ 60960 w 82312"/>
                <a:gd name="connsiteY144" fmla="*/ 166688 h 787717"/>
                <a:gd name="connsiteX145" fmla="*/ 57150 w 82312"/>
                <a:gd name="connsiteY145" fmla="*/ 171450 h 787717"/>
                <a:gd name="connsiteX146" fmla="*/ 55245 w 82312"/>
                <a:gd name="connsiteY146" fmla="*/ 170498 h 787717"/>
                <a:gd name="connsiteX147" fmla="*/ 51435 w 82312"/>
                <a:gd name="connsiteY147" fmla="*/ 180023 h 787717"/>
                <a:gd name="connsiteX148" fmla="*/ 54292 w 82312"/>
                <a:gd name="connsiteY148" fmla="*/ 184785 h 787717"/>
                <a:gd name="connsiteX149" fmla="*/ 54292 w 82312"/>
                <a:gd name="connsiteY149" fmla="*/ 198120 h 787717"/>
                <a:gd name="connsiteX150" fmla="*/ 55245 w 82312"/>
                <a:gd name="connsiteY150" fmla="*/ 200025 h 787717"/>
                <a:gd name="connsiteX151" fmla="*/ 57150 w 82312"/>
                <a:gd name="connsiteY151" fmla="*/ 206693 h 787717"/>
                <a:gd name="connsiteX152" fmla="*/ 66675 w 82312"/>
                <a:gd name="connsiteY152" fmla="*/ 214313 h 787717"/>
                <a:gd name="connsiteX153" fmla="*/ 69532 w 82312"/>
                <a:gd name="connsiteY153" fmla="*/ 223838 h 787717"/>
                <a:gd name="connsiteX154" fmla="*/ 75247 w 82312"/>
                <a:gd name="connsiteY154" fmla="*/ 232410 h 787717"/>
                <a:gd name="connsiteX155" fmla="*/ 69532 w 82312"/>
                <a:gd name="connsiteY155" fmla="*/ 249555 h 787717"/>
                <a:gd name="connsiteX156" fmla="*/ 70485 w 82312"/>
                <a:gd name="connsiteY156" fmla="*/ 253365 h 787717"/>
                <a:gd name="connsiteX157" fmla="*/ 68580 w 82312"/>
                <a:gd name="connsiteY157" fmla="*/ 256223 h 787717"/>
                <a:gd name="connsiteX158" fmla="*/ 76200 w 82312"/>
                <a:gd name="connsiteY158" fmla="*/ 267653 h 787717"/>
                <a:gd name="connsiteX159" fmla="*/ 72390 w 82312"/>
                <a:gd name="connsiteY159" fmla="*/ 272415 h 787717"/>
                <a:gd name="connsiteX160" fmla="*/ 77152 w 82312"/>
                <a:gd name="connsiteY160" fmla="*/ 280988 h 787717"/>
                <a:gd name="connsiteX161" fmla="*/ 76200 w 82312"/>
                <a:gd name="connsiteY161" fmla="*/ 287655 h 787717"/>
                <a:gd name="connsiteX162" fmla="*/ 73342 w 82312"/>
                <a:gd name="connsiteY162" fmla="*/ 288608 h 787717"/>
                <a:gd name="connsiteX163" fmla="*/ 70485 w 82312"/>
                <a:gd name="connsiteY163" fmla="*/ 298133 h 787717"/>
                <a:gd name="connsiteX164" fmla="*/ 67627 w 82312"/>
                <a:gd name="connsiteY164" fmla="*/ 309563 h 787717"/>
                <a:gd name="connsiteX165" fmla="*/ 65722 w 82312"/>
                <a:gd name="connsiteY165" fmla="*/ 312420 h 787717"/>
                <a:gd name="connsiteX166" fmla="*/ 67627 w 82312"/>
                <a:gd name="connsiteY166" fmla="*/ 324803 h 787717"/>
                <a:gd name="connsiteX167" fmla="*/ 65722 w 82312"/>
                <a:gd name="connsiteY167" fmla="*/ 331470 h 787717"/>
                <a:gd name="connsiteX168" fmla="*/ 70485 w 82312"/>
                <a:gd name="connsiteY168" fmla="*/ 338138 h 787717"/>
                <a:gd name="connsiteX169" fmla="*/ 68580 w 82312"/>
                <a:gd name="connsiteY169" fmla="*/ 351473 h 787717"/>
                <a:gd name="connsiteX170" fmla="*/ 60960 w 82312"/>
                <a:gd name="connsiteY170" fmla="*/ 359093 h 787717"/>
                <a:gd name="connsiteX171" fmla="*/ 62865 w 82312"/>
                <a:gd name="connsiteY171" fmla="*/ 365760 h 787717"/>
                <a:gd name="connsiteX172" fmla="*/ 60960 w 82312"/>
                <a:gd name="connsiteY172" fmla="*/ 367665 h 787717"/>
                <a:gd name="connsiteX173" fmla="*/ 61913 w 82312"/>
                <a:gd name="connsiteY173" fmla="*/ 375285 h 787717"/>
                <a:gd name="connsiteX174" fmla="*/ 60007 w 82312"/>
                <a:gd name="connsiteY174" fmla="*/ 380048 h 787717"/>
                <a:gd name="connsiteX175" fmla="*/ 60960 w 82312"/>
                <a:gd name="connsiteY175" fmla="*/ 389573 h 787717"/>
                <a:gd name="connsiteX176" fmla="*/ 60007 w 82312"/>
                <a:gd name="connsiteY176" fmla="*/ 391478 h 787717"/>
                <a:gd name="connsiteX177" fmla="*/ 57150 w 82312"/>
                <a:gd name="connsiteY177" fmla="*/ 404813 h 787717"/>
                <a:gd name="connsiteX178" fmla="*/ 58102 w 82312"/>
                <a:gd name="connsiteY178" fmla="*/ 408623 h 787717"/>
                <a:gd name="connsiteX179" fmla="*/ 57150 w 82312"/>
                <a:gd name="connsiteY179" fmla="*/ 415290 h 787717"/>
                <a:gd name="connsiteX180" fmla="*/ 57150 w 82312"/>
                <a:gd name="connsiteY180" fmla="*/ 423863 h 787717"/>
                <a:gd name="connsiteX181" fmla="*/ 60007 w 82312"/>
                <a:gd name="connsiteY181" fmla="*/ 426720 h 787717"/>
                <a:gd name="connsiteX182" fmla="*/ 57150 w 82312"/>
                <a:gd name="connsiteY182" fmla="*/ 435293 h 787717"/>
                <a:gd name="connsiteX183" fmla="*/ 58102 w 82312"/>
                <a:gd name="connsiteY183" fmla="*/ 441008 h 787717"/>
                <a:gd name="connsiteX184" fmla="*/ 63817 w 82312"/>
                <a:gd name="connsiteY184" fmla="*/ 453390 h 787717"/>
                <a:gd name="connsiteX185" fmla="*/ 61913 w 82312"/>
                <a:gd name="connsiteY185" fmla="*/ 455295 h 787717"/>
                <a:gd name="connsiteX186" fmla="*/ 63817 w 82312"/>
                <a:gd name="connsiteY186" fmla="*/ 461963 h 787717"/>
                <a:gd name="connsiteX187" fmla="*/ 73342 w 82312"/>
                <a:gd name="connsiteY187" fmla="*/ 477203 h 787717"/>
                <a:gd name="connsiteX188" fmla="*/ 71438 w 82312"/>
                <a:gd name="connsiteY188" fmla="*/ 479108 h 787717"/>
                <a:gd name="connsiteX189" fmla="*/ 62865 w 82312"/>
                <a:gd name="connsiteY189" fmla="*/ 482918 h 787717"/>
                <a:gd name="connsiteX190" fmla="*/ 60007 w 82312"/>
                <a:gd name="connsiteY190" fmla="*/ 488633 h 787717"/>
                <a:gd name="connsiteX191" fmla="*/ 63817 w 82312"/>
                <a:gd name="connsiteY191" fmla="*/ 500063 h 787717"/>
                <a:gd name="connsiteX192" fmla="*/ 60007 w 82312"/>
                <a:gd name="connsiteY192" fmla="*/ 502920 h 787717"/>
                <a:gd name="connsiteX193" fmla="*/ 61913 w 82312"/>
                <a:gd name="connsiteY193" fmla="*/ 516255 h 787717"/>
                <a:gd name="connsiteX194" fmla="*/ 59055 w 82312"/>
                <a:gd name="connsiteY194" fmla="*/ 523875 h 787717"/>
                <a:gd name="connsiteX195" fmla="*/ 60960 w 82312"/>
                <a:gd name="connsiteY195" fmla="*/ 526733 h 787717"/>
                <a:gd name="connsiteX196" fmla="*/ 55245 w 82312"/>
                <a:gd name="connsiteY196" fmla="*/ 536258 h 787717"/>
                <a:gd name="connsiteX197" fmla="*/ 49530 w 82312"/>
                <a:gd name="connsiteY197" fmla="*/ 541020 h 787717"/>
                <a:gd name="connsiteX198" fmla="*/ 51435 w 82312"/>
                <a:gd name="connsiteY198" fmla="*/ 543878 h 787717"/>
                <a:gd name="connsiteX199" fmla="*/ 49530 w 82312"/>
                <a:gd name="connsiteY199" fmla="*/ 558165 h 787717"/>
                <a:gd name="connsiteX200" fmla="*/ 50482 w 82312"/>
                <a:gd name="connsiteY200" fmla="*/ 561023 h 787717"/>
                <a:gd name="connsiteX201" fmla="*/ 47625 w 82312"/>
                <a:gd name="connsiteY201" fmla="*/ 561975 h 787717"/>
                <a:gd name="connsiteX202" fmla="*/ 48577 w 82312"/>
                <a:gd name="connsiteY202" fmla="*/ 569595 h 787717"/>
                <a:gd name="connsiteX203" fmla="*/ 47625 w 82312"/>
                <a:gd name="connsiteY203" fmla="*/ 575310 h 787717"/>
                <a:gd name="connsiteX204" fmla="*/ 51435 w 82312"/>
                <a:gd name="connsiteY204" fmla="*/ 581025 h 787717"/>
                <a:gd name="connsiteX205" fmla="*/ 64770 w 82312"/>
                <a:gd name="connsiteY205" fmla="*/ 594360 h 787717"/>
                <a:gd name="connsiteX206" fmla="*/ 63817 w 82312"/>
                <a:gd name="connsiteY206" fmla="*/ 597218 h 787717"/>
                <a:gd name="connsiteX207" fmla="*/ 65722 w 82312"/>
                <a:gd name="connsiteY207" fmla="*/ 601028 h 787717"/>
                <a:gd name="connsiteX208" fmla="*/ 63817 w 82312"/>
                <a:gd name="connsiteY208" fmla="*/ 609600 h 787717"/>
                <a:gd name="connsiteX209" fmla="*/ 61913 w 82312"/>
                <a:gd name="connsiteY209" fmla="*/ 619125 h 787717"/>
                <a:gd name="connsiteX210" fmla="*/ 62865 w 82312"/>
                <a:gd name="connsiteY210" fmla="*/ 620078 h 787717"/>
                <a:gd name="connsiteX211" fmla="*/ 60960 w 82312"/>
                <a:gd name="connsiteY211" fmla="*/ 622935 h 787717"/>
                <a:gd name="connsiteX212" fmla="*/ 65722 w 82312"/>
                <a:gd name="connsiteY212" fmla="*/ 629603 h 787717"/>
                <a:gd name="connsiteX213" fmla="*/ 63817 w 82312"/>
                <a:gd name="connsiteY213" fmla="*/ 630555 h 787717"/>
                <a:gd name="connsiteX214" fmla="*/ 65722 w 82312"/>
                <a:gd name="connsiteY214" fmla="*/ 633413 h 787717"/>
                <a:gd name="connsiteX215" fmla="*/ 68580 w 82312"/>
                <a:gd name="connsiteY215" fmla="*/ 641985 h 787717"/>
                <a:gd name="connsiteX216" fmla="*/ 69532 w 82312"/>
                <a:gd name="connsiteY216" fmla="*/ 645795 h 787717"/>
                <a:gd name="connsiteX217" fmla="*/ 66675 w 82312"/>
                <a:gd name="connsiteY217" fmla="*/ 647700 h 787717"/>
                <a:gd name="connsiteX218" fmla="*/ 69532 w 82312"/>
                <a:gd name="connsiteY218" fmla="*/ 658178 h 787717"/>
                <a:gd name="connsiteX219" fmla="*/ 74295 w 82312"/>
                <a:gd name="connsiteY219" fmla="*/ 673418 h 787717"/>
                <a:gd name="connsiteX220" fmla="*/ 80010 w 82312"/>
                <a:gd name="connsiteY220" fmla="*/ 685800 h 787717"/>
                <a:gd name="connsiteX221" fmla="*/ 75247 w 82312"/>
                <a:gd name="connsiteY221" fmla="*/ 706755 h 787717"/>
                <a:gd name="connsiteX222" fmla="*/ 80963 w 82312"/>
                <a:gd name="connsiteY222" fmla="*/ 719138 h 787717"/>
                <a:gd name="connsiteX223" fmla="*/ 81915 w 82312"/>
                <a:gd name="connsiteY223" fmla="*/ 729615 h 787717"/>
                <a:gd name="connsiteX224" fmla="*/ 79057 w 82312"/>
                <a:gd name="connsiteY224" fmla="*/ 728663 h 787717"/>
                <a:gd name="connsiteX225" fmla="*/ 81915 w 82312"/>
                <a:gd name="connsiteY225" fmla="*/ 734378 h 787717"/>
                <a:gd name="connsiteX226" fmla="*/ 78105 w 82312"/>
                <a:gd name="connsiteY226" fmla="*/ 736283 h 787717"/>
                <a:gd name="connsiteX227" fmla="*/ 76200 w 82312"/>
                <a:gd name="connsiteY227" fmla="*/ 740093 h 787717"/>
                <a:gd name="connsiteX228" fmla="*/ 73342 w 82312"/>
                <a:gd name="connsiteY228" fmla="*/ 750570 h 787717"/>
                <a:gd name="connsiteX229" fmla="*/ 73342 w 82312"/>
                <a:gd name="connsiteY229" fmla="*/ 755333 h 787717"/>
                <a:gd name="connsiteX230" fmla="*/ 71438 w 82312"/>
                <a:gd name="connsiteY230" fmla="*/ 754380 h 787717"/>
                <a:gd name="connsiteX231" fmla="*/ 72390 w 82312"/>
                <a:gd name="connsiteY231" fmla="*/ 766763 h 787717"/>
                <a:gd name="connsiteX232" fmla="*/ 73342 w 82312"/>
                <a:gd name="connsiteY232" fmla="*/ 780098 h 787717"/>
                <a:gd name="connsiteX233" fmla="*/ 71438 w 82312"/>
                <a:gd name="connsiteY233" fmla="*/ 779145 h 787717"/>
                <a:gd name="connsiteX234" fmla="*/ 68580 w 82312"/>
                <a:gd name="connsiteY234" fmla="*/ 785813 h 787717"/>
                <a:gd name="connsiteX235" fmla="*/ 66675 w 82312"/>
                <a:gd name="connsiteY235" fmla="*/ 784860 h 787717"/>
                <a:gd name="connsiteX236" fmla="*/ 66675 w 82312"/>
                <a:gd name="connsiteY236" fmla="*/ 787718 h 787717"/>
                <a:gd name="connsiteX237" fmla="*/ 65722 w 82312"/>
                <a:gd name="connsiteY237" fmla="*/ 787718 h 787717"/>
                <a:gd name="connsiteX238" fmla="*/ 65722 w 82312"/>
                <a:gd name="connsiteY238" fmla="*/ 787718 h 787717"/>
                <a:gd name="connsiteX239" fmla="*/ 62865 w 82312"/>
                <a:gd name="connsiteY239" fmla="*/ 787718 h 787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82312" h="787717">
                  <a:moveTo>
                    <a:pt x="62865" y="787718"/>
                  </a:moveTo>
                  <a:cubicBezTo>
                    <a:pt x="60960" y="787718"/>
                    <a:pt x="60007" y="787718"/>
                    <a:pt x="58102" y="787718"/>
                  </a:cubicBezTo>
                  <a:cubicBezTo>
                    <a:pt x="58102" y="785813"/>
                    <a:pt x="59055" y="786765"/>
                    <a:pt x="59055" y="784860"/>
                  </a:cubicBezTo>
                  <a:cubicBezTo>
                    <a:pt x="57150" y="783908"/>
                    <a:pt x="55245" y="784860"/>
                    <a:pt x="55245" y="787718"/>
                  </a:cubicBezTo>
                  <a:cubicBezTo>
                    <a:pt x="55245" y="787718"/>
                    <a:pt x="55245" y="787718"/>
                    <a:pt x="54292" y="787718"/>
                  </a:cubicBezTo>
                  <a:cubicBezTo>
                    <a:pt x="54292" y="787718"/>
                    <a:pt x="54292" y="787718"/>
                    <a:pt x="54292" y="787718"/>
                  </a:cubicBezTo>
                  <a:cubicBezTo>
                    <a:pt x="53340" y="786765"/>
                    <a:pt x="52388" y="785813"/>
                    <a:pt x="52388" y="787718"/>
                  </a:cubicBezTo>
                  <a:cubicBezTo>
                    <a:pt x="39052" y="787718"/>
                    <a:pt x="24765" y="787718"/>
                    <a:pt x="11430" y="787718"/>
                  </a:cubicBezTo>
                  <a:cubicBezTo>
                    <a:pt x="11430" y="785813"/>
                    <a:pt x="11430" y="783908"/>
                    <a:pt x="9525" y="783908"/>
                  </a:cubicBezTo>
                  <a:cubicBezTo>
                    <a:pt x="9525" y="785813"/>
                    <a:pt x="10477" y="785813"/>
                    <a:pt x="10477" y="787718"/>
                  </a:cubicBezTo>
                  <a:cubicBezTo>
                    <a:pt x="6667" y="787718"/>
                    <a:pt x="3810" y="787718"/>
                    <a:pt x="0" y="787718"/>
                  </a:cubicBezTo>
                  <a:cubicBezTo>
                    <a:pt x="0" y="785813"/>
                    <a:pt x="952" y="785813"/>
                    <a:pt x="1905" y="784860"/>
                  </a:cubicBezTo>
                  <a:cubicBezTo>
                    <a:pt x="2857" y="784860"/>
                    <a:pt x="2857" y="786765"/>
                    <a:pt x="3810" y="786765"/>
                  </a:cubicBezTo>
                  <a:cubicBezTo>
                    <a:pt x="5715" y="785813"/>
                    <a:pt x="3810" y="784860"/>
                    <a:pt x="2857" y="783908"/>
                  </a:cubicBezTo>
                  <a:cubicBezTo>
                    <a:pt x="2857" y="781050"/>
                    <a:pt x="952" y="778193"/>
                    <a:pt x="3810" y="776288"/>
                  </a:cubicBezTo>
                  <a:cubicBezTo>
                    <a:pt x="2857" y="772478"/>
                    <a:pt x="5715" y="770573"/>
                    <a:pt x="6667" y="768668"/>
                  </a:cubicBezTo>
                  <a:cubicBezTo>
                    <a:pt x="6667" y="766763"/>
                    <a:pt x="5715" y="766763"/>
                    <a:pt x="5715" y="765810"/>
                  </a:cubicBezTo>
                  <a:cubicBezTo>
                    <a:pt x="5715" y="764858"/>
                    <a:pt x="7620" y="763905"/>
                    <a:pt x="7620" y="762953"/>
                  </a:cubicBezTo>
                  <a:cubicBezTo>
                    <a:pt x="7620" y="761048"/>
                    <a:pt x="5715" y="760095"/>
                    <a:pt x="4763" y="759143"/>
                  </a:cubicBezTo>
                  <a:cubicBezTo>
                    <a:pt x="4763" y="757238"/>
                    <a:pt x="5715" y="757238"/>
                    <a:pt x="6667" y="756285"/>
                  </a:cubicBezTo>
                  <a:cubicBezTo>
                    <a:pt x="6667" y="745808"/>
                    <a:pt x="19050" y="742950"/>
                    <a:pt x="18097" y="732473"/>
                  </a:cubicBezTo>
                  <a:cubicBezTo>
                    <a:pt x="19050" y="731520"/>
                    <a:pt x="19050" y="727710"/>
                    <a:pt x="18097" y="726758"/>
                  </a:cubicBezTo>
                  <a:cubicBezTo>
                    <a:pt x="19050" y="725805"/>
                    <a:pt x="20002" y="724853"/>
                    <a:pt x="20002" y="722948"/>
                  </a:cubicBezTo>
                  <a:cubicBezTo>
                    <a:pt x="22860" y="721043"/>
                    <a:pt x="27622" y="720090"/>
                    <a:pt x="26670" y="714375"/>
                  </a:cubicBezTo>
                  <a:cubicBezTo>
                    <a:pt x="27622" y="713423"/>
                    <a:pt x="28575" y="712470"/>
                    <a:pt x="28575" y="709613"/>
                  </a:cubicBezTo>
                  <a:cubicBezTo>
                    <a:pt x="32385" y="703898"/>
                    <a:pt x="31432" y="697230"/>
                    <a:pt x="26670" y="693420"/>
                  </a:cubicBezTo>
                  <a:cubicBezTo>
                    <a:pt x="25717" y="693420"/>
                    <a:pt x="24765" y="693420"/>
                    <a:pt x="24765" y="692468"/>
                  </a:cubicBezTo>
                  <a:cubicBezTo>
                    <a:pt x="23813" y="691515"/>
                    <a:pt x="22860" y="689610"/>
                    <a:pt x="21907" y="688658"/>
                  </a:cubicBezTo>
                  <a:cubicBezTo>
                    <a:pt x="19050" y="686753"/>
                    <a:pt x="19050" y="686753"/>
                    <a:pt x="17145" y="683895"/>
                  </a:cubicBezTo>
                  <a:cubicBezTo>
                    <a:pt x="16192" y="682943"/>
                    <a:pt x="15240" y="681990"/>
                    <a:pt x="15240" y="681038"/>
                  </a:cubicBezTo>
                  <a:cubicBezTo>
                    <a:pt x="15240" y="680085"/>
                    <a:pt x="15240" y="680085"/>
                    <a:pt x="15240" y="679133"/>
                  </a:cubicBezTo>
                  <a:cubicBezTo>
                    <a:pt x="13335" y="675323"/>
                    <a:pt x="10477" y="672465"/>
                    <a:pt x="10477" y="669608"/>
                  </a:cubicBezTo>
                  <a:cubicBezTo>
                    <a:pt x="10477" y="667703"/>
                    <a:pt x="11430" y="665798"/>
                    <a:pt x="10477" y="663893"/>
                  </a:cubicBezTo>
                  <a:cubicBezTo>
                    <a:pt x="10477" y="662940"/>
                    <a:pt x="9525" y="662940"/>
                    <a:pt x="9525" y="661988"/>
                  </a:cubicBezTo>
                  <a:cubicBezTo>
                    <a:pt x="9525" y="659130"/>
                    <a:pt x="13335" y="656273"/>
                    <a:pt x="9525" y="653415"/>
                  </a:cubicBezTo>
                  <a:cubicBezTo>
                    <a:pt x="11430" y="647700"/>
                    <a:pt x="8572" y="643890"/>
                    <a:pt x="8572" y="639128"/>
                  </a:cubicBezTo>
                  <a:cubicBezTo>
                    <a:pt x="6667" y="638175"/>
                    <a:pt x="4763" y="637223"/>
                    <a:pt x="4763" y="634365"/>
                  </a:cubicBezTo>
                  <a:cubicBezTo>
                    <a:pt x="3810" y="634365"/>
                    <a:pt x="2857" y="635318"/>
                    <a:pt x="1905" y="634365"/>
                  </a:cubicBezTo>
                  <a:cubicBezTo>
                    <a:pt x="0" y="627698"/>
                    <a:pt x="3810" y="621030"/>
                    <a:pt x="4763" y="614363"/>
                  </a:cubicBezTo>
                  <a:cubicBezTo>
                    <a:pt x="6667" y="614363"/>
                    <a:pt x="8572" y="613410"/>
                    <a:pt x="8572" y="612458"/>
                  </a:cubicBezTo>
                  <a:cubicBezTo>
                    <a:pt x="7620" y="609600"/>
                    <a:pt x="5715" y="607695"/>
                    <a:pt x="7620" y="604838"/>
                  </a:cubicBezTo>
                  <a:cubicBezTo>
                    <a:pt x="6667" y="601980"/>
                    <a:pt x="5715" y="595313"/>
                    <a:pt x="8572" y="593408"/>
                  </a:cubicBezTo>
                  <a:cubicBezTo>
                    <a:pt x="8572" y="587693"/>
                    <a:pt x="7620" y="582930"/>
                    <a:pt x="5715" y="579120"/>
                  </a:cubicBezTo>
                  <a:cubicBezTo>
                    <a:pt x="6667" y="576263"/>
                    <a:pt x="7620" y="573405"/>
                    <a:pt x="8572" y="570548"/>
                  </a:cubicBezTo>
                  <a:cubicBezTo>
                    <a:pt x="7620" y="568643"/>
                    <a:pt x="7620" y="564833"/>
                    <a:pt x="4763" y="564833"/>
                  </a:cubicBezTo>
                  <a:cubicBezTo>
                    <a:pt x="3810" y="559118"/>
                    <a:pt x="6667" y="554355"/>
                    <a:pt x="3810" y="551498"/>
                  </a:cubicBezTo>
                  <a:cubicBezTo>
                    <a:pt x="3810" y="550545"/>
                    <a:pt x="4763" y="550545"/>
                    <a:pt x="3810" y="549593"/>
                  </a:cubicBezTo>
                  <a:cubicBezTo>
                    <a:pt x="4763" y="549593"/>
                    <a:pt x="3810" y="550545"/>
                    <a:pt x="4763" y="551498"/>
                  </a:cubicBezTo>
                  <a:cubicBezTo>
                    <a:pt x="5715" y="551498"/>
                    <a:pt x="6667" y="550545"/>
                    <a:pt x="7620" y="550545"/>
                  </a:cubicBezTo>
                  <a:cubicBezTo>
                    <a:pt x="7620" y="549593"/>
                    <a:pt x="5715" y="549593"/>
                    <a:pt x="3810" y="549593"/>
                  </a:cubicBezTo>
                  <a:cubicBezTo>
                    <a:pt x="3810" y="548640"/>
                    <a:pt x="4763" y="548640"/>
                    <a:pt x="4763" y="547688"/>
                  </a:cubicBezTo>
                  <a:cubicBezTo>
                    <a:pt x="4763" y="546735"/>
                    <a:pt x="2857" y="546735"/>
                    <a:pt x="2857" y="544830"/>
                  </a:cubicBezTo>
                  <a:cubicBezTo>
                    <a:pt x="3810" y="541973"/>
                    <a:pt x="6667" y="540068"/>
                    <a:pt x="7620" y="536258"/>
                  </a:cubicBezTo>
                  <a:cubicBezTo>
                    <a:pt x="9525" y="537210"/>
                    <a:pt x="10477" y="536258"/>
                    <a:pt x="11430" y="535305"/>
                  </a:cubicBezTo>
                  <a:cubicBezTo>
                    <a:pt x="9525" y="531495"/>
                    <a:pt x="14288" y="526733"/>
                    <a:pt x="13335" y="523875"/>
                  </a:cubicBezTo>
                  <a:cubicBezTo>
                    <a:pt x="14288" y="523875"/>
                    <a:pt x="15240" y="523875"/>
                    <a:pt x="15240" y="523875"/>
                  </a:cubicBezTo>
                  <a:cubicBezTo>
                    <a:pt x="18097" y="520065"/>
                    <a:pt x="23813" y="513398"/>
                    <a:pt x="20002" y="507683"/>
                  </a:cubicBezTo>
                  <a:cubicBezTo>
                    <a:pt x="20955" y="506730"/>
                    <a:pt x="21907" y="504825"/>
                    <a:pt x="20002" y="503873"/>
                  </a:cubicBezTo>
                  <a:cubicBezTo>
                    <a:pt x="22860" y="502920"/>
                    <a:pt x="20002" y="500063"/>
                    <a:pt x="20002" y="498158"/>
                  </a:cubicBezTo>
                  <a:cubicBezTo>
                    <a:pt x="20955" y="497205"/>
                    <a:pt x="22860" y="497205"/>
                    <a:pt x="23813" y="496253"/>
                  </a:cubicBezTo>
                  <a:cubicBezTo>
                    <a:pt x="23813" y="493395"/>
                    <a:pt x="24765" y="492443"/>
                    <a:pt x="27622" y="492443"/>
                  </a:cubicBezTo>
                  <a:cubicBezTo>
                    <a:pt x="29527" y="489585"/>
                    <a:pt x="29527" y="483870"/>
                    <a:pt x="31432" y="480060"/>
                  </a:cubicBezTo>
                  <a:cubicBezTo>
                    <a:pt x="36195" y="477203"/>
                    <a:pt x="35242" y="468630"/>
                    <a:pt x="40957" y="466725"/>
                  </a:cubicBezTo>
                  <a:cubicBezTo>
                    <a:pt x="39052" y="461963"/>
                    <a:pt x="32385" y="461963"/>
                    <a:pt x="30480" y="456248"/>
                  </a:cubicBezTo>
                  <a:cubicBezTo>
                    <a:pt x="29527" y="453390"/>
                    <a:pt x="30480" y="450533"/>
                    <a:pt x="30480" y="447675"/>
                  </a:cubicBezTo>
                  <a:cubicBezTo>
                    <a:pt x="30480" y="442913"/>
                    <a:pt x="27622" y="440055"/>
                    <a:pt x="25717" y="437198"/>
                  </a:cubicBezTo>
                  <a:cubicBezTo>
                    <a:pt x="24765" y="433388"/>
                    <a:pt x="27622" y="430530"/>
                    <a:pt x="26670" y="428625"/>
                  </a:cubicBezTo>
                  <a:cubicBezTo>
                    <a:pt x="26670" y="426720"/>
                    <a:pt x="24765" y="425768"/>
                    <a:pt x="25717" y="423863"/>
                  </a:cubicBezTo>
                  <a:cubicBezTo>
                    <a:pt x="22860" y="417195"/>
                    <a:pt x="19050" y="413385"/>
                    <a:pt x="14288" y="408623"/>
                  </a:cubicBezTo>
                  <a:cubicBezTo>
                    <a:pt x="14288" y="406718"/>
                    <a:pt x="16192" y="406718"/>
                    <a:pt x="15240" y="404813"/>
                  </a:cubicBezTo>
                  <a:cubicBezTo>
                    <a:pt x="15240" y="403860"/>
                    <a:pt x="13335" y="403860"/>
                    <a:pt x="13335" y="402908"/>
                  </a:cubicBezTo>
                  <a:cubicBezTo>
                    <a:pt x="14288" y="399098"/>
                    <a:pt x="9525" y="398145"/>
                    <a:pt x="12382" y="393383"/>
                  </a:cubicBezTo>
                  <a:cubicBezTo>
                    <a:pt x="13335" y="393383"/>
                    <a:pt x="14288" y="393383"/>
                    <a:pt x="14288" y="393383"/>
                  </a:cubicBezTo>
                  <a:cubicBezTo>
                    <a:pt x="14288" y="392430"/>
                    <a:pt x="13335" y="392430"/>
                    <a:pt x="12382" y="391478"/>
                  </a:cubicBezTo>
                  <a:cubicBezTo>
                    <a:pt x="12382" y="388620"/>
                    <a:pt x="11430" y="388620"/>
                    <a:pt x="11430" y="384810"/>
                  </a:cubicBezTo>
                  <a:cubicBezTo>
                    <a:pt x="11430" y="382905"/>
                    <a:pt x="10477" y="380048"/>
                    <a:pt x="11430" y="378143"/>
                  </a:cubicBezTo>
                  <a:cubicBezTo>
                    <a:pt x="12382" y="376238"/>
                    <a:pt x="12382" y="377190"/>
                    <a:pt x="12382" y="375285"/>
                  </a:cubicBezTo>
                  <a:cubicBezTo>
                    <a:pt x="12382" y="372428"/>
                    <a:pt x="7620" y="369570"/>
                    <a:pt x="8572" y="363855"/>
                  </a:cubicBezTo>
                  <a:cubicBezTo>
                    <a:pt x="3810" y="360998"/>
                    <a:pt x="8572" y="355283"/>
                    <a:pt x="11430" y="353378"/>
                  </a:cubicBezTo>
                  <a:cubicBezTo>
                    <a:pt x="11430" y="350520"/>
                    <a:pt x="10477" y="347663"/>
                    <a:pt x="11430" y="345758"/>
                  </a:cubicBezTo>
                  <a:cubicBezTo>
                    <a:pt x="12382" y="342900"/>
                    <a:pt x="17145" y="340995"/>
                    <a:pt x="18097" y="338138"/>
                  </a:cubicBezTo>
                  <a:cubicBezTo>
                    <a:pt x="18097" y="337185"/>
                    <a:pt x="18097" y="336233"/>
                    <a:pt x="19050" y="334328"/>
                  </a:cubicBezTo>
                  <a:cubicBezTo>
                    <a:pt x="20002" y="333375"/>
                    <a:pt x="21907" y="333375"/>
                    <a:pt x="20955" y="330518"/>
                  </a:cubicBezTo>
                  <a:cubicBezTo>
                    <a:pt x="22860" y="329565"/>
                    <a:pt x="23813" y="328613"/>
                    <a:pt x="24765" y="326708"/>
                  </a:cubicBezTo>
                  <a:cubicBezTo>
                    <a:pt x="29527" y="325755"/>
                    <a:pt x="30480" y="320993"/>
                    <a:pt x="30480" y="315278"/>
                  </a:cubicBezTo>
                  <a:cubicBezTo>
                    <a:pt x="31432" y="314325"/>
                    <a:pt x="31432" y="314325"/>
                    <a:pt x="32385" y="313373"/>
                  </a:cubicBezTo>
                  <a:cubicBezTo>
                    <a:pt x="34290" y="305753"/>
                    <a:pt x="31432" y="296228"/>
                    <a:pt x="37147" y="292418"/>
                  </a:cubicBezTo>
                  <a:cubicBezTo>
                    <a:pt x="42863" y="291465"/>
                    <a:pt x="46672" y="282893"/>
                    <a:pt x="42863" y="277178"/>
                  </a:cubicBezTo>
                  <a:cubicBezTo>
                    <a:pt x="42863" y="276225"/>
                    <a:pt x="43815" y="275273"/>
                    <a:pt x="43815" y="274320"/>
                  </a:cubicBezTo>
                  <a:cubicBezTo>
                    <a:pt x="41910" y="271463"/>
                    <a:pt x="36195" y="269558"/>
                    <a:pt x="40957" y="266700"/>
                  </a:cubicBezTo>
                  <a:cubicBezTo>
                    <a:pt x="39052" y="263843"/>
                    <a:pt x="37147" y="260985"/>
                    <a:pt x="36195" y="258128"/>
                  </a:cubicBezTo>
                  <a:cubicBezTo>
                    <a:pt x="35242" y="256223"/>
                    <a:pt x="36195" y="253365"/>
                    <a:pt x="34290" y="252413"/>
                  </a:cubicBezTo>
                  <a:cubicBezTo>
                    <a:pt x="35242" y="247650"/>
                    <a:pt x="32385" y="246698"/>
                    <a:pt x="29527" y="244793"/>
                  </a:cubicBezTo>
                  <a:cubicBezTo>
                    <a:pt x="28575" y="241935"/>
                    <a:pt x="26670" y="240030"/>
                    <a:pt x="25717" y="237173"/>
                  </a:cubicBezTo>
                  <a:cubicBezTo>
                    <a:pt x="25717" y="234315"/>
                    <a:pt x="25717" y="231458"/>
                    <a:pt x="22860" y="231458"/>
                  </a:cubicBezTo>
                  <a:cubicBezTo>
                    <a:pt x="22860" y="230505"/>
                    <a:pt x="23813" y="230505"/>
                    <a:pt x="23813" y="229553"/>
                  </a:cubicBezTo>
                  <a:cubicBezTo>
                    <a:pt x="21907" y="226695"/>
                    <a:pt x="20955" y="222885"/>
                    <a:pt x="20002" y="220028"/>
                  </a:cubicBezTo>
                  <a:cubicBezTo>
                    <a:pt x="19050" y="219075"/>
                    <a:pt x="18097" y="218123"/>
                    <a:pt x="18097" y="216218"/>
                  </a:cubicBezTo>
                  <a:cubicBezTo>
                    <a:pt x="18097" y="215265"/>
                    <a:pt x="19050" y="215265"/>
                    <a:pt x="19050" y="214313"/>
                  </a:cubicBezTo>
                  <a:cubicBezTo>
                    <a:pt x="20002" y="212408"/>
                    <a:pt x="18097" y="208598"/>
                    <a:pt x="19050" y="205740"/>
                  </a:cubicBezTo>
                  <a:cubicBezTo>
                    <a:pt x="19050" y="204788"/>
                    <a:pt x="20002" y="203835"/>
                    <a:pt x="19050" y="201930"/>
                  </a:cubicBezTo>
                  <a:cubicBezTo>
                    <a:pt x="21907" y="199073"/>
                    <a:pt x="20002" y="194310"/>
                    <a:pt x="18097" y="191453"/>
                  </a:cubicBezTo>
                  <a:cubicBezTo>
                    <a:pt x="19050" y="188595"/>
                    <a:pt x="19050" y="185738"/>
                    <a:pt x="20955" y="183833"/>
                  </a:cubicBezTo>
                  <a:cubicBezTo>
                    <a:pt x="20002" y="176213"/>
                    <a:pt x="21907" y="170498"/>
                    <a:pt x="24765" y="165735"/>
                  </a:cubicBezTo>
                  <a:cubicBezTo>
                    <a:pt x="29527" y="164783"/>
                    <a:pt x="30480" y="160020"/>
                    <a:pt x="35242" y="159068"/>
                  </a:cubicBezTo>
                  <a:cubicBezTo>
                    <a:pt x="36195" y="157163"/>
                    <a:pt x="37147" y="154305"/>
                    <a:pt x="40005" y="153353"/>
                  </a:cubicBezTo>
                  <a:cubicBezTo>
                    <a:pt x="40005" y="149543"/>
                    <a:pt x="44767" y="145733"/>
                    <a:pt x="40957" y="142875"/>
                  </a:cubicBezTo>
                  <a:cubicBezTo>
                    <a:pt x="40957" y="141923"/>
                    <a:pt x="41910" y="141923"/>
                    <a:pt x="41910" y="140018"/>
                  </a:cubicBezTo>
                  <a:cubicBezTo>
                    <a:pt x="40005" y="135255"/>
                    <a:pt x="41910" y="127635"/>
                    <a:pt x="39052" y="122873"/>
                  </a:cubicBezTo>
                  <a:cubicBezTo>
                    <a:pt x="37147" y="120968"/>
                    <a:pt x="34290" y="120015"/>
                    <a:pt x="34290" y="117158"/>
                  </a:cubicBezTo>
                  <a:cubicBezTo>
                    <a:pt x="33338" y="113348"/>
                    <a:pt x="35242" y="108585"/>
                    <a:pt x="30480" y="108585"/>
                  </a:cubicBezTo>
                  <a:cubicBezTo>
                    <a:pt x="30480" y="103823"/>
                    <a:pt x="29527" y="99060"/>
                    <a:pt x="30480" y="94298"/>
                  </a:cubicBezTo>
                  <a:cubicBezTo>
                    <a:pt x="30480" y="91440"/>
                    <a:pt x="32385" y="89535"/>
                    <a:pt x="32385" y="86678"/>
                  </a:cubicBezTo>
                  <a:cubicBezTo>
                    <a:pt x="32385" y="84773"/>
                    <a:pt x="31432" y="83820"/>
                    <a:pt x="32385" y="81915"/>
                  </a:cubicBezTo>
                  <a:cubicBezTo>
                    <a:pt x="33338" y="80963"/>
                    <a:pt x="34290" y="80963"/>
                    <a:pt x="35242" y="79058"/>
                  </a:cubicBezTo>
                  <a:cubicBezTo>
                    <a:pt x="34290" y="72390"/>
                    <a:pt x="26670" y="71438"/>
                    <a:pt x="25717" y="64770"/>
                  </a:cubicBezTo>
                  <a:cubicBezTo>
                    <a:pt x="30480" y="61913"/>
                    <a:pt x="27622" y="52388"/>
                    <a:pt x="31432" y="47625"/>
                  </a:cubicBezTo>
                  <a:cubicBezTo>
                    <a:pt x="31432" y="44768"/>
                    <a:pt x="33338" y="42863"/>
                    <a:pt x="33338" y="40958"/>
                  </a:cubicBezTo>
                  <a:cubicBezTo>
                    <a:pt x="34290" y="35243"/>
                    <a:pt x="30480" y="27623"/>
                    <a:pt x="35242" y="23813"/>
                  </a:cubicBezTo>
                  <a:cubicBezTo>
                    <a:pt x="33338" y="18098"/>
                    <a:pt x="36195" y="14288"/>
                    <a:pt x="39052" y="11430"/>
                  </a:cubicBezTo>
                  <a:cubicBezTo>
                    <a:pt x="40005" y="6668"/>
                    <a:pt x="36195" y="3810"/>
                    <a:pt x="37147" y="0"/>
                  </a:cubicBezTo>
                  <a:cubicBezTo>
                    <a:pt x="41910" y="0"/>
                    <a:pt x="46672" y="0"/>
                    <a:pt x="50482" y="0"/>
                  </a:cubicBezTo>
                  <a:cubicBezTo>
                    <a:pt x="53340" y="4763"/>
                    <a:pt x="54292" y="12383"/>
                    <a:pt x="59055" y="15240"/>
                  </a:cubicBezTo>
                  <a:cubicBezTo>
                    <a:pt x="59055" y="18098"/>
                    <a:pt x="60007" y="19050"/>
                    <a:pt x="60960" y="20003"/>
                  </a:cubicBezTo>
                  <a:cubicBezTo>
                    <a:pt x="60960" y="21908"/>
                    <a:pt x="58102" y="20955"/>
                    <a:pt x="57150" y="21908"/>
                  </a:cubicBezTo>
                  <a:cubicBezTo>
                    <a:pt x="57150" y="27623"/>
                    <a:pt x="62865" y="34290"/>
                    <a:pt x="57150" y="38100"/>
                  </a:cubicBezTo>
                  <a:cubicBezTo>
                    <a:pt x="57150" y="40958"/>
                    <a:pt x="55245" y="41910"/>
                    <a:pt x="54292" y="43815"/>
                  </a:cubicBezTo>
                  <a:cubicBezTo>
                    <a:pt x="55245" y="47625"/>
                    <a:pt x="59055" y="53340"/>
                    <a:pt x="55245" y="57150"/>
                  </a:cubicBezTo>
                  <a:cubicBezTo>
                    <a:pt x="55245" y="59055"/>
                    <a:pt x="56197" y="60008"/>
                    <a:pt x="56197" y="62865"/>
                  </a:cubicBezTo>
                  <a:cubicBezTo>
                    <a:pt x="57150" y="62865"/>
                    <a:pt x="57150" y="61913"/>
                    <a:pt x="58102" y="61913"/>
                  </a:cubicBezTo>
                  <a:cubicBezTo>
                    <a:pt x="59055" y="63818"/>
                    <a:pt x="59055" y="65723"/>
                    <a:pt x="60007" y="68580"/>
                  </a:cubicBezTo>
                  <a:cubicBezTo>
                    <a:pt x="60007" y="69533"/>
                    <a:pt x="59055" y="69533"/>
                    <a:pt x="59055" y="70485"/>
                  </a:cubicBezTo>
                  <a:cubicBezTo>
                    <a:pt x="54292" y="70485"/>
                    <a:pt x="53340" y="79058"/>
                    <a:pt x="55245" y="81915"/>
                  </a:cubicBezTo>
                  <a:cubicBezTo>
                    <a:pt x="54292" y="83820"/>
                    <a:pt x="54292" y="85725"/>
                    <a:pt x="53340" y="87630"/>
                  </a:cubicBezTo>
                  <a:cubicBezTo>
                    <a:pt x="53340" y="88583"/>
                    <a:pt x="54292" y="88583"/>
                    <a:pt x="54292" y="90488"/>
                  </a:cubicBezTo>
                  <a:cubicBezTo>
                    <a:pt x="54292" y="91440"/>
                    <a:pt x="53340" y="91440"/>
                    <a:pt x="53340" y="92393"/>
                  </a:cubicBezTo>
                  <a:cubicBezTo>
                    <a:pt x="55245" y="97155"/>
                    <a:pt x="51435" y="104775"/>
                    <a:pt x="54292" y="108585"/>
                  </a:cubicBezTo>
                  <a:cubicBezTo>
                    <a:pt x="55245" y="109538"/>
                    <a:pt x="57150" y="109538"/>
                    <a:pt x="57150" y="111443"/>
                  </a:cubicBezTo>
                  <a:cubicBezTo>
                    <a:pt x="58102" y="114300"/>
                    <a:pt x="56197" y="116205"/>
                    <a:pt x="58102" y="118110"/>
                  </a:cubicBezTo>
                  <a:cubicBezTo>
                    <a:pt x="52388" y="128588"/>
                    <a:pt x="68580" y="130493"/>
                    <a:pt x="62865" y="140018"/>
                  </a:cubicBezTo>
                  <a:cubicBezTo>
                    <a:pt x="63817" y="141923"/>
                    <a:pt x="64770" y="144780"/>
                    <a:pt x="62865" y="146685"/>
                  </a:cubicBezTo>
                  <a:cubicBezTo>
                    <a:pt x="64770" y="150495"/>
                    <a:pt x="64770" y="154305"/>
                    <a:pt x="63817" y="159068"/>
                  </a:cubicBezTo>
                  <a:cubicBezTo>
                    <a:pt x="62865" y="159068"/>
                    <a:pt x="60960" y="159068"/>
                    <a:pt x="60007" y="160973"/>
                  </a:cubicBezTo>
                  <a:cubicBezTo>
                    <a:pt x="60960" y="161925"/>
                    <a:pt x="61913" y="163830"/>
                    <a:pt x="62865" y="166688"/>
                  </a:cubicBezTo>
                  <a:cubicBezTo>
                    <a:pt x="62865" y="166688"/>
                    <a:pt x="61913" y="166688"/>
                    <a:pt x="60960" y="166688"/>
                  </a:cubicBezTo>
                  <a:cubicBezTo>
                    <a:pt x="60960" y="169545"/>
                    <a:pt x="58102" y="169545"/>
                    <a:pt x="57150" y="171450"/>
                  </a:cubicBezTo>
                  <a:cubicBezTo>
                    <a:pt x="56197" y="171450"/>
                    <a:pt x="56197" y="170498"/>
                    <a:pt x="55245" y="170498"/>
                  </a:cubicBezTo>
                  <a:cubicBezTo>
                    <a:pt x="53340" y="172403"/>
                    <a:pt x="55245" y="179070"/>
                    <a:pt x="51435" y="180023"/>
                  </a:cubicBezTo>
                  <a:cubicBezTo>
                    <a:pt x="51435" y="181928"/>
                    <a:pt x="53340" y="182880"/>
                    <a:pt x="54292" y="184785"/>
                  </a:cubicBezTo>
                  <a:cubicBezTo>
                    <a:pt x="54292" y="190500"/>
                    <a:pt x="52388" y="194310"/>
                    <a:pt x="54292" y="198120"/>
                  </a:cubicBezTo>
                  <a:cubicBezTo>
                    <a:pt x="54292" y="199073"/>
                    <a:pt x="55245" y="199073"/>
                    <a:pt x="55245" y="200025"/>
                  </a:cubicBezTo>
                  <a:cubicBezTo>
                    <a:pt x="56197" y="202883"/>
                    <a:pt x="56197" y="205740"/>
                    <a:pt x="57150" y="206693"/>
                  </a:cubicBezTo>
                  <a:cubicBezTo>
                    <a:pt x="59055" y="210503"/>
                    <a:pt x="64770" y="210503"/>
                    <a:pt x="66675" y="214313"/>
                  </a:cubicBezTo>
                  <a:cubicBezTo>
                    <a:pt x="68580" y="216218"/>
                    <a:pt x="67627" y="220980"/>
                    <a:pt x="69532" y="223838"/>
                  </a:cubicBezTo>
                  <a:cubicBezTo>
                    <a:pt x="71438" y="226695"/>
                    <a:pt x="75247" y="227648"/>
                    <a:pt x="75247" y="232410"/>
                  </a:cubicBezTo>
                  <a:cubicBezTo>
                    <a:pt x="69532" y="235268"/>
                    <a:pt x="71438" y="243840"/>
                    <a:pt x="69532" y="249555"/>
                  </a:cubicBezTo>
                  <a:cubicBezTo>
                    <a:pt x="69532" y="251460"/>
                    <a:pt x="70485" y="251460"/>
                    <a:pt x="70485" y="253365"/>
                  </a:cubicBezTo>
                  <a:cubicBezTo>
                    <a:pt x="70485" y="254318"/>
                    <a:pt x="68580" y="255270"/>
                    <a:pt x="68580" y="256223"/>
                  </a:cubicBezTo>
                  <a:cubicBezTo>
                    <a:pt x="70485" y="260985"/>
                    <a:pt x="74295" y="261938"/>
                    <a:pt x="76200" y="267653"/>
                  </a:cubicBezTo>
                  <a:cubicBezTo>
                    <a:pt x="75247" y="269558"/>
                    <a:pt x="73342" y="270510"/>
                    <a:pt x="72390" y="272415"/>
                  </a:cubicBezTo>
                  <a:cubicBezTo>
                    <a:pt x="72390" y="276225"/>
                    <a:pt x="74295" y="279083"/>
                    <a:pt x="77152" y="280988"/>
                  </a:cubicBezTo>
                  <a:cubicBezTo>
                    <a:pt x="77152" y="282893"/>
                    <a:pt x="75247" y="284798"/>
                    <a:pt x="76200" y="287655"/>
                  </a:cubicBezTo>
                  <a:cubicBezTo>
                    <a:pt x="75247" y="287655"/>
                    <a:pt x="74295" y="287655"/>
                    <a:pt x="73342" y="288608"/>
                  </a:cubicBezTo>
                  <a:cubicBezTo>
                    <a:pt x="73342" y="292418"/>
                    <a:pt x="76200" y="298133"/>
                    <a:pt x="70485" y="298133"/>
                  </a:cubicBezTo>
                  <a:cubicBezTo>
                    <a:pt x="69532" y="301943"/>
                    <a:pt x="62865" y="304800"/>
                    <a:pt x="67627" y="309563"/>
                  </a:cubicBezTo>
                  <a:cubicBezTo>
                    <a:pt x="67627" y="311468"/>
                    <a:pt x="66675" y="311468"/>
                    <a:pt x="65722" y="312420"/>
                  </a:cubicBezTo>
                  <a:cubicBezTo>
                    <a:pt x="66675" y="316230"/>
                    <a:pt x="67627" y="320040"/>
                    <a:pt x="67627" y="324803"/>
                  </a:cubicBezTo>
                  <a:cubicBezTo>
                    <a:pt x="67627" y="326708"/>
                    <a:pt x="65722" y="329565"/>
                    <a:pt x="65722" y="331470"/>
                  </a:cubicBezTo>
                  <a:cubicBezTo>
                    <a:pt x="65722" y="333375"/>
                    <a:pt x="69532" y="335280"/>
                    <a:pt x="70485" y="338138"/>
                  </a:cubicBezTo>
                  <a:cubicBezTo>
                    <a:pt x="71438" y="343853"/>
                    <a:pt x="66675" y="345758"/>
                    <a:pt x="68580" y="351473"/>
                  </a:cubicBezTo>
                  <a:cubicBezTo>
                    <a:pt x="63817" y="351473"/>
                    <a:pt x="60960" y="354330"/>
                    <a:pt x="60960" y="359093"/>
                  </a:cubicBezTo>
                  <a:cubicBezTo>
                    <a:pt x="61913" y="360998"/>
                    <a:pt x="61913" y="363855"/>
                    <a:pt x="62865" y="365760"/>
                  </a:cubicBezTo>
                  <a:cubicBezTo>
                    <a:pt x="62865" y="366713"/>
                    <a:pt x="60960" y="366713"/>
                    <a:pt x="60960" y="367665"/>
                  </a:cubicBezTo>
                  <a:cubicBezTo>
                    <a:pt x="60960" y="370523"/>
                    <a:pt x="61913" y="372428"/>
                    <a:pt x="61913" y="375285"/>
                  </a:cubicBezTo>
                  <a:cubicBezTo>
                    <a:pt x="61913" y="377190"/>
                    <a:pt x="60007" y="379095"/>
                    <a:pt x="60007" y="380048"/>
                  </a:cubicBezTo>
                  <a:cubicBezTo>
                    <a:pt x="60007" y="383858"/>
                    <a:pt x="60960" y="385763"/>
                    <a:pt x="60960" y="389573"/>
                  </a:cubicBezTo>
                  <a:cubicBezTo>
                    <a:pt x="60960" y="390525"/>
                    <a:pt x="60007" y="390525"/>
                    <a:pt x="60007" y="391478"/>
                  </a:cubicBezTo>
                  <a:cubicBezTo>
                    <a:pt x="61913" y="396240"/>
                    <a:pt x="57150" y="400050"/>
                    <a:pt x="57150" y="404813"/>
                  </a:cubicBezTo>
                  <a:cubicBezTo>
                    <a:pt x="57150" y="405765"/>
                    <a:pt x="58102" y="406718"/>
                    <a:pt x="58102" y="408623"/>
                  </a:cubicBezTo>
                  <a:cubicBezTo>
                    <a:pt x="58102" y="410528"/>
                    <a:pt x="57150" y="412433"/>
                    <a:pt x="57150" y="415290"/>
                  </a:cubicBezTo>
                  <a:cubicBezTo>
                    <a:pt x="57150" y="418148"/>
                    <a:pt x="58102" y="421005"/>
                    <a:pt x="57150" y="423863"/>
                  </a:cubicBezTo>
                  <a:cubicBezTo>
                    <a:pt x="57150" y="425768"/>
                    <a:pt x="59055" y="425768"/>
                    <a:pt x="60007" y="426720"/>
                  </a:cubicBezTo>
                  <a:cubicBezTo>
                    <a:pt x="60960" y="429578"/>
                    <a:pt x="59055" y="433388"/>
                    <a:pt x="57150" y="435293"/>
                  </a:cubicBezTo>
                  <a:cubicBezTo>
                    <a:pt x="56197" y="438150"/>
                    <a:pt x="59055" y="439103"/>
                    <a:pt x="58102" y="441008"/>
                  </a:cubicBezTo>
                  <a:cubicBezTo>
                    <a:pt x="60960" y="443865"/>
                    <a:pt x="62865" y="448628"/>
                    <a:pt x="63817" y="453390"/>
                  </a:cubicBezTo>
                  <a:cubicBezTo>
                    <a:pt x="63817" y="454343"/>
                    <a:pt x="62865" y="454343"/>
                    <a:pt x="61913" y="455295"/>
                  </a:cubicBezTo>
                  <a:cubicBezTo>
                    <a:pt x="61913" y="459105"/>
                    <a:pt x="62865" y="460058"/>
                    <a:pt x="63817" y="461963"/>
                  </a:cubicBezTo>
                  <a:cubicBezTo>
                    <a:pt x="70485" y="462915"/>
                    <a:pt x="69532" y="472440"/>
                    <a:pt x="73342" y="477203"/>
                  </a:cubicBezTo>
                  <a:cubicBezTo>
                    <a:pt x="72390" y="477203"/>
                    <a:pt x="71438" y="478155"/>
                    <a:pt x="71438" y="479108"/>
                  </a:cubicBezTo>
                  <a:cubicBezTo>
                    <a:pt x="68580" y="480060"/>
                    <a:pt x="64770" y="481013"/>
                    <a:pt x="62865" y="482918"/>
                  </a:cubicBezTo>
                  <a:cubicBezTo>
                    <a:pt x="62865" y="485775"/>
                    <a:pt x="60960" y="486728"/>
                    <a:pt x="60007" y="488633"/>
                  </a:cubicBezTo>
                  <a:cubicBezTo>
                    <a:pt x="60960" y="492443"/>
                    <a:pt x="65722" y="494348"/>
                    <a:pt x="63817" y="500063"/>
                  </a:cubicBezTo>
                  <a:cubicBezTo>
                    <a:pt x="62865" y="501015"/>
                    <a:pt x="61913" y="501968"/>
                    <a:pt x="60007" y="502920"/>
                  </a:cubicBezTo>
                  <a:cubicBezTo>
                    <a:pt x="60007" y="507683"/>
                    <a:pt x="59055" y="512445"/>
                    <a:pt x="61913" y="516255"/>
                  </a:cubicBezTo>
                  <a:cubicBezTo>
                    <a:pt x="59055" y="517208"/>
                    <a:pt x="60960" y="521018"/>
                    <a:pt x="59055" y="523875"/>
                  </a:cubicBezTo>
                  <a:cubicBezTo>
                    <a:pt x="59055" y="524828"/>
                    <a:pt x="60007" y="525780"/>
                    <a:pt x="60960" y="526733"/>
                  </a:cubicBezTo>
                  <a:cubicBezTo>
                    <a:pt x="59055" y="529590"/>
                    <a:pt x="58102" y="534353"/>
                    <a:pt x="55245" y="536258"/>
                  </a:cubicBezTo>
                  <a:cubicBezTo>
                    <a:pt x="51435" y="536258"/>
                    <a:pt x="51435" y="539115"/>
                    <a:pt x="49530" y="541020"/>
                  </a:cubicBezTo>
                  <a:cubicBezTo>
                    <a:pt x="49530" y="541973"/>
                    <a:pt x="50482" y="542925"/>
                    <a:pt x="51435" y="543878"/>
                  </a:cubicBezTo>
                  <a:cubicBezTo>
                    <a:pt x="50482" y="548640"/>
                    <a:pt x="52388" y="554355"/>
                    <a:pt x="49530" y="558165"/>
                  </a:cubicBezTo>
                  <a:cubicBezTo>
                    <a:pt x="49530" y="560070"/>
                    <a:pt x="50482" y="559118"/>
                    <a:pt x="50482" y="561023"/>
                  </a:cubicBezTo>
                  <a:cubicBezTo>
                    <a:pt x="49530" y="561975"/>
                    <a:pt x="48577" y="561023"/>
                    <a:pt x="47625" y="561975"/>
                  </a:cubicBezTo>
                  <a:cubicBezTo>
                    <a:pt x="45720" y="564833"/>
                    <a:pt x="48577" y="566738"/>
                    <a:pt x="48577" y="569595"/>
                  </a:cubicBezTo>
                  <a:cubicBezTo>
                    <a:pt x="48577" y="571500"/>
                    <a:pt x="47625" y="573405"/>
                    <a:pt x="47625" y="575310"/>
                  </a:cubicBezTo>
                  <a:cubicBezTo>
                    <a:pt x="48577" y="577215"/>
                    <a:pt x="53340" y="578168"/>
                    <a:pt x="51435" y="581025"/>
                  </a:cubicBezTo>
                  <a:cubicBezTo>
                    <a:pt x="56197" y="585788"/>
                    <a:pt x="60960" y="589598"/>
                    <a:pt x="64770" y="594360"/>
                  </a:cubicBezTo>
                  <a:cubicBezTo>
                    <a:pt x="64770" y="595313"/>
                    <a:pt x="62865" y="595313"/>
                    <a:pt x="63817" y="597218"/>
                  </a:cubicBezTo>
                  <a:cubicBezTo>
                    <a:pt x="63817" y="599123"/>
                    <a:pt x="65722" y="599123"/>
                    <a:pt x="65722" y="601028"/>
                  </a:cubicBezTo>
                  <a:cubicBezTo>
                    <a:pt x="65722" y="604838"/>
                    <a:pt x="61913" y="606743"/>
                    <a:pt x="63817" y="609600"/>
                  </a:cubicBezTo>
                  <a:cubicBezTo>
                    <a:pt x="60960" y="611505"/>
                    <a:pt x="62865" y="616268"/>
                    <a:pt x="61913" y="619125"/>
                  </a:cubicBezTo>
                  <a:cubicBezTo>
                    <a:pt x="61913" y="620078"/>
                    <a:pt x="62865" y="619125"/>
                    <a:pt x="62865" y="620078"/>
                  </a:cubicBezTo>
                  <a:cubicBezTo>
                    <a:pt x="61913" y="621030"/>
                    <a:pt x="61913" y="621983"/>
                    <a:pt x="60960" y="622935"/>
                  </a:cubicBezTo>
                  <a:cubicBezTo>
                    <a:pt x="61913" y="625793"/>
                    <a:pt x="65722" y="626745"/>
                    <a:pt x="65722" y="629603"/>
                  </a:cubicBezTo>
                  <a:cubicBezTo>
                    <a:pt x="65722" y="631508"/>
                    <a:pt x="63817" y="629603"/>
                    <a:pt x="63817" y="630555"/>
                  </a:cubicBezTo>
                  <a:cubicBezTo>
                    <a:pt x="63817" y="632460"/>
                    <a:pt x="64770" y="632460"/>
                    <a:pt x="65722" y="633413"/>
                  </a:cubicBezTo>
                  <a:cubicBezTo>
                    <a:pt x="62865" y="636270"/>
                    <a:pt x="65722" y="641033"/>
                    <a:pt x="68580" y="641985"/>
                  </a:cubicBezTo>
                  <a:cubicBezTo>
                    <a:pt x="67627" y="643890"/>
                    <a:pt x="68580" y="644843"/>
                    <a:pt x="69532" y="645795"/>
                  </a:cubicBezTo>
                  <a:cubicBezTo>
                    <a:pt x="68580" y="646748"/>
                    <a:pt x="67627" y="646748"/>
                    <a:pt x="66675" y="647700"/>
                  </a:cubicBezTo>
                  <a:cubicBezTo>
                    <a:pt x="64770" y="652463"/>
                    <a:pt x="66675" y="654368"/>
                    <a:pt x="69532" y="658178"/>
                  </a:cubicBezTo>
                  <a:cubicBezTo>
                    <a:pt x="66675" y="665798"/>
                    <a:pt x="73342" y="667703"/>
                    <a:pt x="74295" y="673418"/>
                  </a:cubicBezTo>
                  <a:cubicBezTo>
                    <a:pt x="78105" y="676275"/>
                    <a:pt x="78105" y="681990"/>
                    <a:pt x="80010" y="685800"/>
                  </a:cubicBezTo>
                  <a:cubicBezTo>
                    <a:pt x="77152" y="691515"/>
                    <a:pt x="77152" y="699135"/>
                    <a:pt x="75247" y="706755"/>
                  </a:cubicBezTo>
                  <a:cubicBezTo>
                    <a:pt x="79057" y="709613"/>
                    <a:pt x="78105" y="716280"/>
                    <a:pt x="80963" y="719138"/>
                  </a:cubicBezTo>
                  <a:cubicBezTo>
                    <a:pt x="78105" y="722948"/>
                    <a:pt x="83820" y="724853"/>
                    <a:pt x="81915" y="729615"/>
                  </a:cubicBezTo>
                  <a:cubicBezTo>
                    <a:pt x="80963" y="729615"/>
                    <a:pt x="80010" y="728663"/>
                    <a:pt x="79057" y="728663"/>
                  </a:cubicBezTo>
                  <a:cubicBezTo>
                    <a:pt x="78105" y="732473"/>
                    <a:pt x="81915" y="731520"/>
                    <a:pt x="81915" y="734378"/>
                  </a:cubicBezTo>
                  <a:cubicBezTo>
                    <a:pt x="78105" y="731520"/>
                    <a:pt x="78105" y="732473"/>
                    <a:pt x="78105" y="736283"/>
                  </a:cubicBezTo>
                  <a:cubicBezTo>
                    <a:pt x="78105" y="738188"/>
                    <a:pt x="77152" y="738188"/>
                    <a:pt x="76200" y="740093"/>
                  </a:cubicBezTo>
                  <a:cubicBezTo>
                    <a:pt x="75247" y="743903"/>
                    <a:pt x="77152" y="748665"/>
                    <a:pt x="73342" y="750570"/>
                  </a:cubicBezTo>
                  <a:cubicBezTo>
                    <a:pt x="73342" y="752475"/>
                    <a:pt x="73342" y="753428"/>
                    <a:pt x="73342" y="755333"/>
                  </a:cubicBezTo>
                  <a:cubicBezTo>
                    <a:pt x="72390" y="756285"/>
                    <a:pt x="72390" y="754380"/>
                    <a:pt x="71438" y="754380"/>
                  </a:cubicBezTo>
                  <a:cubicBezTo>
                    <a:pt x="70485" y="758190"/>
                    <a:pt x="66675" y="765810"/>
                    <a:pt x="72390" y="766763"/>
                  </a:cubicBezTo>
                  <a:cubicBezTo>
                    <a:pt x="72390" y="771525"/>
                    <a:pt x="74295" y="776288"/>
                    <a:pt x="73342" y="780098"/>
                  </a:cubicBezTo>
                  <a:cubicBezTo>
                    <a:pt x="72390" y="780098"/>
                    <a:pt x="72390" y="779145"/>
                    <a:pt x="71438" y="779145"/>
                  </a:cubicBezTo>
                  <a:cubicBezTo>
                    <a:pt x="69532" y="781050"/>
                    <a:pt x="70485" y="784860"/>
                    <a:pt x="68580" y="785813"/>
                  </a:cubicBezTo>
                  <a:cubicBezTo>
                    <a:pt x="67627" y="785813"/>
                    <a:pt x="67627" y="784860"/>
                    <a:pt x="66675" y="784860"/>
                  </a:cubicBezTo>
                  <a:cubicBezTo>
                    <a:pt x="65722" y="785813"/>
                    <a:pt x="66675" y="786765"/>
                    <a:pt x="66675" y="787718"/>
                  </a:cubicBezTo>
                  <a:cubicBezTo>
                    <a:pt x="66675" y="787718"/>
                    <a:pt x="65722" y="787718"/>
                    <a:pt x="65722" y="787718"/>
                  </a:cubicBezTo>
                  <a:cubicBezTo>
                    <a:pt x="65722" y="787718"/>
                    <a:pt x="65722" y="787718"/>
                    <a:pt x="65722" y="787718"/>
                  </a:cubicBezTo>
                  <a:cubicBezTo>
                    <a:pt x="65722" y="787718"/>
                    <a:pt x="63817" y="786765"/>
                    <a:pt x="62865" y="7877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dist="12700" algn="l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panose="02010600030101010101" charset="-122"/>
                <a:ea typeface="思源黑体 CN Normal"/>
                <a:cs typeface="Arial" panose="020B0604020202020204"/>
              </a:endParaRPr>
            </a:p>
          </p:txBody>
        </p:sp>
      </p:grpSp>
      <p:grpSp>
        <p:nvGrpSpPr>
          <p:cNvPr id="144" name="组合 143"/>
          <p:cNvGrpSpPr/>
          <p:nvPr/>
        </p:nvGrpSpPr>
        <p:grpSpPr>
          <a:xfrm>
            <a:off x="5199414" y="5108704"/>
            <a:ext cx="1407472" cy="1287698"/>
            <a:chOff x="4766273" y="1614587"/>
            <a:chExt cx="867906" cy="997876"/>
          </a:xfrm>
        </p:grpSpPr>
        <p:sp>
          <p:nvSpPr>
            <p:cNvPr id="145" name="任意多边形: 形状 144"/>
            <p:cNvSpPr/>
            <p:nvPr/>
          </p:nvSpPr>
          <p:spPr>
            <a:xfrm>
              <a:off x="4766273" y="1614587"/>
              <a:ext cx="844819" cy="996422"/>
            </a:xfrm>
            <a:custGeom>
              <a:avLst/>
              <a:gdLst>
                <a:gd name="csX0" fmla="*/ 687398 w 703384"/>
                <a:gd name="csY0" fmla="*/ 3198 h 1003922"/>
                <a:gd name="csX1" fmla="*/ 674609 w 703384"/>
                <a:gd name="csY1" fmla="*/ 79930 h 1003922"/>
                <a:gd name="csX2" fmla="*/ 690596 w 703384"/>
                <a:gd name="csY2" fmla="*/ 105508 h 1003922"/>
                <a:gd name="csX3" fmla="*/ 687398 w 703384"/>
                <a:gd name="csY3" fmla="*/ 137480 h 1003922"/>
                <a:gd name="csX4" fmla="*/ 703384 w 703384"/>
                <a:gd name="csY4" fmla="*/ 153466 h 1003922"/>
                <a:gd name="csX5" fmla="*/ 693793 w 703384"/>
                <a:gd name="csY5" fmla="*/ 191833 h 1003922"/>
                <a:gd name="csX6" fmla="*/ 668215 w 703384"/>
                <a:gd name="csY6" fmla="*/ 227002 h 1003922"/>
                <a:gd name="csX7" fmla="*/ 674609 w 703384"/>
                <a:gd name="csY7" fmla="*/ 274960 h 1003922"/>
                <a:gd name="csX8" fmla="*/ 696990 w 703384"/>
                <a:gd name="csY8" fmla="*/ 326115 h 1003922"/>
                <a:gd name="csX9" fmla="*/ 690596 w 703384"/>
                <a:gd name="csY9" fmla="*/ 367679 h 1003922"/>
                <a:gd name="csX10" fmla="*/ 681004 w 703384"/>
                <a:gd name="csY10" fmla="*/ 422031 h 1003922"/>
                <a:gd name="csX11" fmla="*/ 661821 w 703384"/>
                <a:gd name="csY11" fmla="*/ 454003 h 1003922"/>
                <a:gd name="csX12" fmla="*/ 649032 w 703384"/>
                <a:gd name="csY12" fmla="*/ 495567 h 1003922"/>
                <a:gd name="csX13" fmla="*/ 671412 w 703384"/>
                <a:gd name="csY13" fmla="*/ 533933 h 1003922"/>
                <a:gd name="csX14" fmla="*/ 690596 w 703384"/>
                <a:gd name="csY14" fmla="*/ 594680 h 1003922"/>
                <a:gd name="csX15" fmla="*/ 674609 w 703384"/>
                <a:gd name="csY15" fmla="*/ 636244 h 1003922"/>
                <a:gd name="csX16" fmla="*/ 661821 w 703384"/>
                <a:gd name="csY16" fmla="*/ 671413 h 1003922"/>
                <a:gd name="csX17" fmla="*/ 649032 w 703384"/>
                <a:gd name="csY17" fmla="*/ 696991 h 1003922"/>
                <a:gd name="csX18" fmla="*/ 649032 w 703384"/>
                <a:gd name="csY18" fmla="*/ 728963 h 1003922"/>
                <a:gd name="csX19" fmla="*/ 649032 w 703384"/>
                <a:gd name="csY19" fmla="*/ 776921 h 1003922"/>
                <a:gd name="csX20" fmla="*/ 655426 w 703384"/>
                <a:gd name="csY20" fmla="*/ 828076 h 1003922"/>
                <a:gd name="csX21" fmla="*/ 661821 w 703384"/>
                <a:gd name="csY21" fmla="*/ 856851 h 1003922"/>
                <a:gd name="csX22" fmla="*/ 681004 w 703384"/>
                <a:gd name="csY22" fmla="*/ 888823 h 1003922"/>
                <a:gd name="csX23" fmla="*/ 681004 w 703384"/>
                <a:gd name="csY23" fmla="*/ 914400 h 1003922"/>
                <a:gd name="csX24" fmla="*/ 655426 w 703384"/>
                <a:gd name="csY24" fmla="*/ 930386 h 1003922"/>
                <a:gd name="csX25" fmla="*/ 655426 w 703384"/>
                <a:gd name="csY25" fmla="*/ 955964 h 1003922"/>
                <a:gd name="csX26" fmla="*/ 645835 w 703384"/>
                <a:gd name="csY26" fmla="*/ 981542 h 1003922"/>
                <a:gd name="csX27" fmla="*/ 636243 w 703384"/>
                <a:gd name="csY27" fmla="*/ 1003922 h 1003922"/>
                <a:gd name="csX28" fmla="*/ 0 w 703384"/>
                <a:gd name="csY28" fmla="*/ 1003922 h 1003922"/>
                <a:gd name="csX29" fmla="*/ 0 w 703384"/>
                <a:gd name="csY29" fmla="*/ 0 h 1003922"/>
                <a:gd name="csX30" fmla="*/ 687398 w 703384"/>
                <a:gd name="csY30" fmla="*/ 3198 h 1003922"/>
                <a:gd name="csX0-1" fmla="*/ 687398 w 696990"/>
                <a:gd name="csY0-2" fmla="*/ 3198 h 1003922"/>
                <a:gd name="csX1-3" fmla="*/ 674609 w 696990"/>
                <a:gd name="csY1-4" fmla="*/ 79930 h 1003922"/>
                <a:gd name="csX2-5" fmla="*/ 690596 w 696990"/>
                <a:gd name="csY2-6" fmla="*/ 105508 h 1003922"/>
                <a:gd name="csX3-7" fmla="*/ 687398 w 696990"/>
                <a:gd name="csY3-8" fmla="*/ 137480 h 1003922"/>
                <a:gd name="csX4-9" fmla="*/ 688144 w 696990"/>
                <a:gd name="csY4-10" fmla="*/ 156006 h 1003922"/>
                <a:gd name="csX5-11" fmla="*/ 693793 w 696990"/>
                <a:gd name="csY5-12" fmla="*/ 191833 h 1003922"/>
                <a:gd name="csX6-13" fmla="*/ 668215 w 696990"/>
                <a:gd name="csY6-14" fmla="*/ 227002 h 1003922"/>
                <a:gd name="csX7-15" fmla="*/ 674609 w 696990"/>
                <a:gd name="csY7-16" fmla="*/ 274960 h 1003922"/>
                <a:gd name="csX8-17" fmla="*/ 696990 w 696990"/>
                <a:gd name="csY8-18" fmla="*/ 326115 h 1003922"/>
                <a:gd name="csX9-19" fmla="*/ 690596 w 696990"/>
                <a:gd name="csY9-20" fmla="*/ 367679 h 1003922"/>
                <a:gd name="csX10-21" fmla="*/ 681004 w 696990"/>
                <a:gd name="csY10-22" fmla="*/ 422031 h 1003922"/>
                <a:gd name="csX11-23" fmla="*/ 661821 w 696990"/>
                <a:gd name="csY11-24" fmla="*/ 454003 h 1003922"/>
                <a:gd name="csX12-25" fmla="*/ 649032 w 696990"/>
                <a:gd name="csY12-26" fmla="*/ 495567 h 1003922"/>
                <a:gd name="csX13-27" fmla="*/ 671412 w 696990"/>
                <a:gd name="csY13-28" fmla="*/ 533933 h 1003922"/>
                <a:gd name="csX14-29" fmla="*/ 690596 w 696990"/>
                <a:gd name="csY14-30" fmla="*/ 594680 h 1003922"/>
                <a:gd name="csX15-31" fmla="*/ 674609 w 696990"/>
                <a:gd name="csY15-32" fmla="*/ 636244 h 1003922"/>
                <a:gd name="csX16-33" fmla="*/ 661821 w 696990"/>
                <a:gd name="csY16-34" fmla="*/ 671413 h 1003922"/>
                <a:gd name="csX17-35" fmla="*/ 649032 w 696990"/>
                <a:gd name="csY17-36" fmla="*/ 696991 h 1003922"/>
                <a:gd name="csX18-37" fmla="*/ 649032 w 696990"/>
                <a:gd name="csY18-38" fmla="*/ 728963 h 1003922"/>
                <a:gd name="csX19-39" fmla="*/ 649032 w 696990"/>
                <a:gd name="csY19-40" fmla="*/ 776921 h 1003922"/>
                <a:gd name="csX20-41" fmla="*/ 655426 w 696990"/>
                <a:gd name="csY20-42" fmla="*/ 828076 h 1003922"/>
                <a:gd name="csX21-43" fmla="*/ 661821 w 696990"/>
                <a:gd name="csY21-44" fmla="*/ 856851 h 1003922"/>
                <a:gd name="csX22-45" fmla="*/ 681004 w 696990"/>
                <a:gd name="csY22-46" fmla="*/ 888823 h 1003922"/>
                <a:gd name="csX23-47" fmla="*/ 681004 w 696990"/>
                <a:gd name="csY23-48" fmla="*/ 914400 h 1003922"/>
                <a:gd name="csX24-49" fmla="*/ 655426 w 696990"/>
                <a:gd name="csY24-50" fmla="*/ 930386 h 1003922"/>
                <a:gd name="csX25-51" fmla="*/ 655426 w 696990"/>
                <a:gd name="csY25-52" fmla="*/ 955964 h 1003922"/>
                <a:gd name="csX26-53" fmla="*/ 645835 w 696990"/>
                <a:gd name="csY26-54" fmla="*/ 981542 h 1003922"/>
                <a:gd name="csX27-55" fmla="*/ 636243 w 696990"/>
                <a:gd name="csY27-56" fmla="*/ 1003922 h 1003922"/>
                <a:gd name="csX28-57" fmla="*/ 0 w 696990"/>
                <a:gd name="csY28-58" fmla="*/ 1003922 h 1003922"/>
                <a:gd name="csX29-59" fmla="*/ 0 w 696990"/>
                <a:gd name="csY29-60" fmla="*/ 0 h 1003922"/>
                <a:gd name="csX30-61" fmla="*/ 687398 w 696990"/>
                <a:gd name="csY30-62" fmla="*/ 3198 h 1003922"/>
              </a:gdLst>
              <a:ahLst/>
              <a:cxnLst>
                <a:cxn ang="0">
                  <a:pos x="csX0-1" y="csY0-2"/>
                </a:cxn>
                <a:cxn ang="0">
                  <a:pos x="csX1-3" y="csY1-4"/>
                </a:cxn>
                <a:cxn ang="0">
                  <a:pos x="csX2-5" y="csY2-6"/>
                </a:cxn>
                <a:cxn ang="0">
                  <a:pos x="csX3-7" y="csY3-8"/>
                </a:cxn>
                <a:cxn ang="0">
                  <a:pos x="csX4-9" y="csY4-10"/>
                </a:cxn>
                <a:cxn ang="0">
                  <a:pos x="csX5-11" y="csY5-12"/>
                </a:cxn>
                <a:cxn ang="0">
                  <a:pos x="csX6-13" y="csY6-14"/>
                </a:cxn>
                <a:cxn ang="0">
                  <a:pos x="csX7-15" y="csY7-16"/>
                </a:cxn>
                <a:cxn ang="0">
                  <a:pos x="csX8-17" y="csY8-18"/>
                </a:cxn>
                <a:cxn ang="0">
                  <a:pos x="csX9-19" y="csY9-20"/>
                </a:cxn>
                <a:cxn ang="0">
                  <a:pos x="csX10-21" y="csY10-22"/>
                </a:cxn>
                <a:cxn ang="0">
                  <a:pos x="csX11-23" y="csY11-24"/>
                </a:cxn>
                <a:cxn ang="0">
                  <a:pos x="csX12-25" y="csY12-26"/>
                </a:cxn>
                <a:cxn ang="0">
                  <a:pos x="csX13-27" y="csY13-28"/>
                </a:cxn>
                <a:cxn ang="0">
                  <a:pos x="csX14-29" y="csY14-30"/>
                </a:cxn>
                <a:cxn ang="0">
                  <a:pos x="csX15-31" y="csY15-32"/>
                </a:cxn>
                <a:cxn ang="0">
                  <a:pos x="csX16-33" y="csY16-34"/>
                </a:cxn>
                <a:cxn ang="0">
                  <a:pos x="csX17-35" y="csY17-36"/>
                </a:cxn>
                <a:cxn ang="0">
                  <a:pos x="csX18-37" y="csY18-38"/>
                </a:cxn>
                <a:cxn ang="0">
                  <a:pos x="csX19-39" y="csY19-40"/>
                </a:cxn>
                <a:cxn ang="0">
                  <a:pos x="csX20-41" y="csY20-42"/>
                </a:cxn>
                <a:cxn ang="0">
                  <a:pos x="csX21-43" y="csY21-44"/>
                </a:cxn>
                <a:cxn ang="0">
                  <a:pos x="csX22-45" y="csY22-46"/>
                </a:cxn>
                <a:cxn ang="0">
                  <a:pos x="csX23-47" y="csY23-48"/>
                </a:cxn>
                <a:cxn ang="0">
                  <a:pos x="csX24-49" y="csY24-50"/>
                </a:cxn>
                <a:cxn ang="0">
                  <a:pos x="csX25-51" y="csY25-52"/>
                </a:cxn>
                <a:cxn ang="0">
                  <a:pos x="csX26-53" y="csY26-54"/>
                </a:cxn>
                <a:cxn ang="0">
                  <a:pos x="csX27-55" y="csY27-56"/>
                </a:cxn>
                <a:cxn ang="0">
                  <a:pos x="csX28-57" y="csY28-58"/>
                </a:cxn>
                <a:cxn ang="0">
                  <a:pos x="csX29-59" y="csY29-60"/>
                </a:cxn>
                <a:cxn ang="0">
                  <a:pos x="csX30-61" y="csY30-62"/>
                </a:cxn>
              </a:cxnLst>
              <a:rect l="l" t="t" r="r" b="b"/>
              <a:pathLst>
                <a:path w="696990" h="1003922">
                  <a:moveTo>
                    <a:pt x="687398" y="3198"/>
                  </a:moveTo>
                  <a:lnTo>
                    <a:pt x="674609" y="79930"/>
                  </a:lnTo>
                  <a:lnTo>
                    <a:pt x="690596" y="105508"/>
                  </a:lnTo>
                  <a:lnTo>
                    <a:pt x="687398" y="137480"/>
                  </a:lnTo>
                  <a:cubicBezTo>
                    <a:pt x="687647" y="143655"/>
                    <a:pt x="687895" y="149831"/>
                    <a:pt x="688144" y="156006"/>
                  </a:cubicBezTo>
                  <a:lnTo>
                    <a:pt x="693793" y="191833"/>
                  </a:lnTo>
                  <a:lnTo>
                    <a:pt x="668215" y="227002"/>
                  </a:lnTo>
                  <a:lnTo>
                    <a:pt x="674609" y="274960"/>
                  </a:lnTo>
                  <a:lnTo>
                    <a:pt x="696990" y="326115"/>
                  </a:lnTo>
                  <a:lnTo>
                    <a:pt x="690596" y="367679"/>
                  </a:lnTo>
                  <a:lnTo>
                    <a:pt x="681004" y="422031"/>
                  </a:lnTo>
                  <a:lnTo>
                    <a:pt x="661821" y="454003"/>
                  </a:lnTo>
                  <a:lnTo>
                    <a:pt x="649032" y="495567"/>
                  </a:lnTo>
                  <a:lnTo>
                    <a:pt x="671412" y="533933"/>
                  </a:lnTo>
                  <a:lnTo>
                    <a:pt x="690596" y="594680"/>
                  </a:lnTo>
                  <a:lnTo>
                    <a:pt x="674609" y="636244"/>
                  </a:lnTo>
                  <a:lnTo>
                    <a:pt x="661821" y="671413"/>
                  </a:lnTo>
                  <a:lnTo>
                    <a:pt x="649032" y="696991"/>
                  </a:lnTo>
                  <a:lnTo>
                    <a:pt x="649032" y="728963"/>
                  </a:lnTo>
                  <a:lnTo>
                    <a:pt x="649032" y="776921"/>
                  </a:lnTo>
                  <a:lnTo>
                    <a:pt x="655426" y="828076"/>
                  </a:lnTo>
                  <a:lnTo>
                    <a:pt x="661821" y="856851"/>
                  </a:lnTo>
                  <a:lnTo>
                    <a:pt x="681004" y="888823"/>
                  </a:lnTo>
                  <a:lnTo>
                    <a:pt x="681004" y="914400"/>
                  </a:lnTo>
                  <a:lnTo>
                    <a:pt x="655426" y="930386"/>
                  </a:lnTo>
                  <a:lnTo>
                    <a:pt x="655426" y="955964"/>
                  </a:lnTo>
                  <a:lnTo>
                    <a:pt x="645835" y="981542"/>
                  </a:lnTo>
                  <a:lnTo>
                    <a:pt x="636243" y="1003922"/>
                  </a:lnTo>
                  <a:lnTo>
                    <a:pt x="0" y="1003922"/>
                  </a:lnTo>
                  <a:lnTo>
                    <a:pt x="0" y="0"/>
                  </a:lnTo>
                  <a:lnTo>
                    <a:pt x="687398" y="3198"/>
                  </a:lnTo>
                  <a:close/>
                </a:path>
              </a:pathLst>
            </a:custGeom>
            <a:solidFill>
              <a:srgbClr val="FFFDE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6" name="任意多边形: 形状 145"/>
            <p:cNvSpPr/>
            <p:nvPr/>
          </p:nvSpPr>
          <p:spPr>
            <a:xfrm>
              <a:off x="5529932" y="1614834"/>
              <a:ext cx="104247" cy="997629"/>
            </a:xfrm>
            <a:custGeom>
              <a:avLst/>
              <a:gdLst>
                <a:gd name="connsiteX0" fmla="*/ 62865 w 82312"/>
                <a:gd name="connsiteY0" fmla="*/ 787718 h 787717"/>
                <a:gd name="connsiteX1" fmla="*/ 58102 w 82312"/>
                <a:gd name="connsiteY1" fmla="*/ 787718 h 787717"/>
                <a:gd name="connsiteX2" fmla="*/ 59055 w 82312"/>
                <a:gd name="connsiteY2" fmla="*/ 784860 h 787717"/>
                <a:gd name="connsiteX3" fmla="*/ 55245 w 82312"/>
                <a:gd name="connsiteY3" fmla="*/ 787718 h 787717"/>
                <a:gd name="connsiteX4" fmla="*/ 54292 w 82312"/>
                <a:gd name="connsiteY4" fmla="*/ 787718 h 787717"/>
                <a:gd name="connsiteX5" fmla="*/ 54292 w 82312"/>
                <a:gd name="connsiteY5" fmla="*/ 787718 h 787717"/>
                <a:gd name="connsiteX6" fmla="*/ 52388 w 82312"/>
                <a:gd name="connsiteY6" fmla="*/ 787718 h 787717"/>
                <a:gd name="connsiteX7" fmla="*/ 11430 w 82312"/>
                <a:gd name="connsiteY7" fmla="*/ 787718 h 787717"/>
                <a:gd name="connsiteX8" fmla="*/ 9525 w 82312"/>
                <a:gd name="connsiteY8" fmla="*/ 783908 h 787717"/>
                <a:gd name="connsiteX9" fmla="*/ 10477 w 82312"/>
                <a:gd name="connsiteY9" fmla="*/ 787718 h 787717"/>
                <a:gd name="connsiteX10" fmla="*/ 0 w 82312"/>
                <a:gd name="connsiteY10" fmla="*/ 787718 h 787717"/>
                <a:gd name="connsiteX11" fmla="*/ 1905 w 82312"/>
                <a:gd name="connsiteY11" fmla="*/ 784860 h 787717"/>
                <a:gd name="connsiteX12" fmla="*/ 3810 w 82312"/>
                <a:gd name="connsiteY12" fmla="*/ 786765 h 787717"/>
                <a:gd name="connsiteX13" fmla="*/ 2857 w 82312"/>
                <a:gd name="connsiteY13" fmla="*/ 783908 h 787717"/>
                <a:gd name="connsiteX14" fmla="*/ 3810 w 82312"/>
                <a:gd name="connsiteY14" fmla="*/ 776288 h 787717"/>
                <a:gd name="connsiteX15" fmla="*/ 6667 w 82312"/>
                <a:gd name="connsiteY15" fmla="*/ 768668 h 787717"/>
                <a:gd name="connsiteX16" fmla="*/ 5715 w 82312"/>
                <a:gd name="connsiteY16" fmla="*/ 765810 h 787717"/>
                <a:gd name="connsiteX17" fmla="*/ 7620 w 82312"/>
                <a:gd name="connsiteY17" fmla="*/ 762953 h 787717"/>
                <a:gd name="connsiteX18" fmla="*/ 4763 w 82312"/>
                <a:gd name="connsiteY18" fmla="*/ 759143 h 787717"/>
                <a:gd name="connsiteX19" fmla="*/ 6667 w 82312"/>
                <a:gd name="connsiteY19" fmla="*/ 756285 h 787717"/>
                <a:gd name="connsiteX20" fmla="*/ 18097 w 82312"/>
                <a:gd name="connsiteY20" fmla="*/ 732473 h 787717"/>
                <a:gd name="connsiteX21" fmla="*/ 18097 w 82312"/>
                <a:gd name="connsiteY21" fmla="*/ 726758 h 787717"/>
                <a:gd name="connsiteX22" fmla="*/ 20002 w 82312"/>
                <a:gd name="connsiteY22" fmla="*/ 722948 h 787717"/>
                <a:gd name="connsiteX23" fmla="*/ 26670 w 82312"/>
                <a:gd name="connsiteY23" fmla="*/ 714375 h 787717"/>
                <a:gd name="connsiteX24" fmla="*/ 28575 w 82312"/>
                <a:gd name="connsiteY24" fmla="*/ 709613 h 787717"/>
                <a:gd name="connsiteX25" fmla="*/ 26670 w 82312"/>
                <a:gd name="connsiteY25" fmla="*/ 693420 h 787717"/>
                <a:gd name="connsiteX26" fmla="*/ 24765 w 82312"/>
                <a:gd name="connsiteY26" fmla="*/ 692468 h 787717"/>
                <a:gd name="connsiteX27" fmla="*/ 21907 w 82312"/>
                <a:gd name="connsiteY27" fmla="*/ 688658 h 787717"/>
                <a:gd name="connsiteX28" fmla="*/ 17145 w 82312"/>
                <a:gd name="connsiteY28" fmla="*/ 683895 h 787717"/>
                <a:gd name="connsiteX29" fmla="*/ 15240 w 82312"/>
                <a:gd name="connsiteY29" fmla="*/ 681038 h 787717"/>
                <a:gd name="connsiteX30" fmla="*/ 15240 w 82312"/>
                <a:gd name="connsiteY30" fmla="*/ 679133 h 787717"/>
                <a:gd name="connsiteX31" fmla="*/ 10477 w 82312"/>
                <a:gd name="connsiteY31" fmla="*/ 669608 h 787717"/>
                <a:gd name="connsiteX32" fmla="*/ 10477 w 82312"/>
                <a:gd name="connsiteY32" fmla="*/ 663893 h 787717"/>
                <a:gd name="connsiteX33" fmla="*/ 9525 w 82312"/>
                <a:gd name="connsiteY33" fmla="*/ 661988 h 787717"/>
                <a:gd name="connsiteX34" fmla="*/ 9525 w 82312"/>
                <a:gd name="connsiteY34" fmla="*/ 653415 h 787717"/>
                <a:gd name="connsiteX35" fmla="*/ 8572 w 82312"/>
                <a:gd name="connsiteY35" fmla="*/ 639128 h 787717"/>
                <a:gd name="connsiteX36" fmla="*/ 4763 w 82312"/>
                <a:gd name="connsiteY36" fmla="*/ 634365 h 787717"/>
                <a:gd name="connsiteX37" fmla="*/ 1905 w 82312"/>
                <a:gd name="connsiteY37" fmla="*/ 634365 h 787717"/>
                <a:gd name="connsiteX38" fmla="*/ 4763 w 82312"/>
                <a:gd name="connsiteY38" fmla="*/ 614363 h 787717"/>
                <a:gd name="connsiteX39" fmla="*/ 8572 w 82312"/>
                <a:gd name="connsiteY39" fmla="*/ 612458 h 787717"/>
                <a:gd name="connsiteX40" fmla="*/ 7620 w 82312"/>
                <a:gd name="connsiteY40" fmla="*/ 604838 h 787717"/>
                <a:gd name="connsiteX41" fmla="*/ 8572 w 82312"/>
                <a:gd name="connsiteY41" fmla="*/ 593408 h 787717"/>
                <a:gd name="connsiteX42" fmla="*/ 5715 w 82312"/>
                <a:gd name="connsiteY42" fmla="*/ 579120 h 787717"/>
                <a:gd name="connsiteX43" fmla="*/ 8572 w 82312"/>
                <a:gd name="connsiteY43" fmla="*/ 570548 h 787717"/>
                <a:gd name="connsiteX44" fmla="*/ 4763 w 82312"/>
                <a:gd name="connsiteY44" fmla="*/ 564833 h 787717"/>
                <a:gd name="connsiteX45" fmla="*/ 3810 w 82312"/>
                <a:gd name="connsiteY45" fmla="*/ 551498 h 787717"/>
                <a:gd name="connsiteX46" fmla="*/ 3810 w 82312"/>
                <a:gd name="connsiteY46" fmla="*/ 549593 h 787717"/>
                <a:gd name="connsiteX47" fmla="*/ 4763 w 82312"/>
                <a:gd name="connsiteY47" fmla="*/ 551498 h 787717"/>
                <a:gd name="connsiteX48" fmla="*/ 7620 w 82312"/>
                <a:gd name="connsiteY48" fmla="*/ 550545 h 787717"/>
                <a:gd name="connsiteX49" fmla="*/ 3810 w 82312"/>
                <a:gd name="connsiteY49" fmla="*/ 549593 h 787717"/>
                <a:gd name="connsiteX50" fmla="*/ 4763 w 82312"/>
                <a:gd name="connsiteY50" fmla="*/ 547688 h 787717"/>
                <a:gd name="connsiteX51" fmla="*/ 2857 w 82312"/>
                <a:gd name="connsiteY51" fmla="*/ 544830 h 787717"/>
                <a:gd name="connsiteX52" fmla="*/ 7620 w 82312"/>
                <a:gd name="connsiteY52" fmla="*/ 536258 h 787717"/>
                <a:gd name="connsiteX53" fmla="*/ 11430 w 82312"/>
                <a:gd name="connsiteY53" fmla="*/ 535305 h 787717"/>
                <a:gd name="connsiteX54" fmla="*/ 13335 w 82312"/>
                <a:gd name="connsiteY54" fmla="*/ 523875 h 787717"/>
                <a:gd name="connsiteX55" fmla="*/ 15240 w 82312"/>
                <a:gd name="connsiteY55" fmla="*/ 523875 h 787717"/>
                <a:gd name="connsiteX56" fmla="*/ 20002 w 82312"/>
                <a:gd name="connsiteY56" fmla="*/ 507683 h 787717"/>
                <a:gd name="connsiteX57" fmla="*/ 20002 w 82312"/>
                <a:gd name="connsiteY57" fmla="*/ 503873 h 787717"/>
                <a:gd name="connsiteX58" fmla="*/ 20002 w 82312"/>
                <a:gd name="connsiteY58" fmla="*/ 498158 h 787717"/>
                <a:gd name="connsiteX59" fmla="*/ 23813 w 82312"/>
                <a:gd name="connsiteY59" fmla="*/ 496253 h 787717"/>
                <a:gd name="connsiteX60" fmla="*/ 27622 w 82312"/>
                <a:gd name="connsiteY60" fmla="*/ 492443 h 787717"/>
                <a:gd name="connsiteX61" fmla="*/ 31432 w 82312"/>
                <a:gd name="connsiteY61" fmla="*/ 480060 h 787717"/>
                <a:gd name="connsiteX62" fmla="*/ 40957 w 82312"/>
                <a:gd name="connsiteY62" fmla="*/ 466725 h 787717"/>
                <a:gd name="connsiteX63" fmla="*/ 30480 w 82312"/>
                <a:gd name="connsiteY63" fmla="*/ 456248 h 787717"/>
                <a:gd name="connsiteX64" fmla="*/ 30480 w 82312"/>
                <a:gd name="connsiteY64" fmla="*/ 447675 h 787717"/>
                <a:gd name="connsiteX65" fmla="*/ 25717 w 82312"/>
                <a:gd name="connsiteY65" fmla="*/ 437198 h 787717"/>
                <a:gd name="connsiteX66" fmla="*/ 26670 w 82312"/>
                <a:gd name="connsiteY66" fmla="*/ 428625 h 787717"/>
                <a:gd name="connsiteX67" fmla="*/ 25717 w 82312"/>
                <a:gd name="connsiteY67" fmla="*/ 423863 h 787717"/>
                <a:gd name="connsiteX68" fmla="*/ 14288 w 82312"/>
                <a:gd name="connsiteY68" fmla="*/ 408623 h 787717"/>
                <a:gd name="connsiteX69" fmla="*/ 15240 w 82312"/>
                <a:gd name="connsiteY69" fmla="*/ 404813 h 787717"/>
                <a:gd name="connsiteX70" fmla="*/ 13335 w 82312"/>
                <a:gd name="connsiteY70" fmla="*/ 402908 h 787717"/>
                <a:gd name="connsiteX71" fmla="*/ 12382 w 82312"/>
                <a:gd name="connsiteY71" fmla="*/ 393383 h 787717"/>
                <a:gd name="connsiteX72" fmla="*/ 14288 w 82312"/>
                <a:gd name="connsiteY72" fmla="*/ 393383 h 787717"/>
                <a:gd name="connsiteX73" fmla="*/ 12382 w 82312"/>
                <a:gd name="connsiteY73" fmla="*/ 391478 h 787717"/>
                <a:gd name="connsiteX74" fmla="*/ 11430 w 82312"/>
                <a:gd name="connsiteY74" fmla="*/ 384810 h 787717"/>
                <a:gd name="connsiteX75" fmla="*/ 11430 w 82312"/>
                <a:gd name="connsiteY75" fmla="*/ 378143 h 787717"/>
                <a:gd name="connsiteX76" fmla="*/ 12382 w 82312"/>
                <a:gd name="connsiteY76" fmla="*/ 375285 h 787717"/>
                <a:gd name="connsiteX77" fmla="*/ 8572 w 82312"/>
                <a:gd name="connsiteY77" fmla="*/ 363855 h 787717"/>
                <a:gd name="connsiteX78" fmla="*/ 11430 w 82312"/>
                <a:gd name="connsiteY78" fmla="*/ 353378 h 787717"/>
                <a:gd name="connsiteX79" fmla="*/ 11430 w 82312"/>
                <a:gd name="connsiteY79" fmla="*/ 345758 h 787717"/>
                <a:gd name="connsiteX80" fmla="*/ 18097 w 82312"/>
                <a:gd name="connsiteY80" fmla="*/ 338138 h 787717"/>
                <a:gd name="connsiteX81" fmla="*/ 19050 w 82312"/>
                <a:gd name="connsiteY81" fmla="*/ 334328 h 787717"/>
                <a:gd name="connsiteX82" fmla="*/ 20955 w 82312"/>
                <a:gd name="connsiteY82" fmla="*/ 330518 h 787717"/>
                <a:gd name="connsiteX83" fmla="*/ 24765 w 82312"/>
                <a:gd name="connsiteY83" fmla="*/ 326708 h 787717"/>
                <a:gd name="connsiteX84" fmla="*/ 30480 w 82312"/>
                <a:gd name="connsiteY84" fmla="*/ 315278 h 787717"/>
                <a:gd name="connsiteX85" fmla="*/ 32385 w 82312"/>
                <a:gd name="connsiteY85" fmla="*/ 313373 h 787717"/>
                <a:gd name="connsiteX86" fmla="*/ 37147 w 82312"/>
                <a:gd name="connsiteY86" fmla="*/ 292418 h 787717"/>
                <a:gd name="connsiteX87" fmla="*/ 42863 w 82312"/>
                <a:gd name="connsiteY87" fmla="*/ 277178 h 787717"/>
                <a:gd name="connsiteX88" fmla="*/ 43815 w 82312"/>
                <a:gd name="connsiteY88" fmla="*/ 274320 h 787717"/>
                <a:gd name="connsiteX89" fmla="*/ 40957 w 82312"/>
                <a:gd name="connsiteY89" fmla="*/ 266700 h 787717"/>
                <a:gd name="connsiteX90" fmla="*/ 36195 w 82312"/>
                <a:gd name="connsiteY90" fmla="*/ 258128 h 787717"/>
                <a:gd name="connsiteX91" fmla="*/ 34290 w 82312"/>
                <a:gd name="connsiteY91" fmla="*/ 252413 h 787717"/>
                <a:gd name="connsiteX92" fmla="*/ 29527 w 82312"/>
                <a:gd name="connsiteY92" fmla="*/ 244793 h 787717"/>
                <a:gd name="connsiteX93" fmla="*/ 25717 w 82312"/>
                <a:gd name="connsiteY93" fmla="*/ 237173 h 787717"/>
                <a:gd name="connsiteX94" fmla="*/ 22860 w 82312"/>
                <a:gd name="connsiteY94" fmla="*/ 231458 h 787717"/>
                <a:gd name="connsiteX95" fmla="*/ 23813 w 82312"/>
                <a:gd name="connsiteY95" fmla="*/ 229553 h 787717"/>
                <a:gd name="connsiteX96" fmla="*/ 20002 w 82312"/>
                <a:gd name="connsiteY96" fmla="*/ 220028 h 787717"/>
                <a:gd name="connsiteX97" fmla="*/ 18097 w 82312"/>
                <a:gd name="connsiteY97" fmla="*/ 216218 h 787717"/>
                <a:gd name="connsiteX98" fmla="*/ 19050 w 82312"/>
                <a:gd name="connsiteY98" fmla="*/ 214313 h 787717"/>
                <a:gd name="connsiteX99" fmla="*/ 19050 w 82312"/>
                <a:gd name="connsiteY99" fmla="*/ 205740 h 787717"/>
                <a:gd name="connsiteX100" fmla="*/ 19050 w 82312"/>
                <a:gd name="connsiteY100" fmla="*/ 201930 h 787717"/>
                <a:gd name="connsiteX101" fmla="*/ 18097 w 82312"/>
                <a:gd name="connsiteY101" fmla="*/ 191453 h 787717"/>
                <a:gd name="connsiteX102" fmla="*/ 20955 w 82312"/>
                <a:gd name="connsiteY102" fmla="*/ 183833 h 787717"/>
                <a:gd name="connsiteX103" fmla="*/ 24765 w 82312"/>
                <a:gd name="connsiteY103" fmla="*/ 165735 h 787717"/>
                <a:gd name="connsiteX104" fmla="*/ 35242 w 82312"/>
                <a:gd name="connsiteY104" fmla="*/ 159068 h 787717"/>
                <a:gd name="connsiteX105" fmla="*/ 40005 w 82312"/>
                <a:gd name="connsiteY105" fmla="*/ 153353 h 787717"/>
                <a:gd name="connsiteX106" fmla="*/ 40957 w 82312"/>
                <a:gd name="connsiteY106" fmla="*/ 142875 h 787717"/>
                <a:gd name="connsiteX107" fmla="*/ 41910 w 82312"/>
                <a:gd name="connsiteY107" fmla="*/ 140018 h 787717"/>
                <a:gd name="connsiteX108" fmla="*/ 39052 w 82312"/>
                <a:gd name="connsiteY108" fmla="*/ 122873 h 787717"/>
                <a:gd name="connsiteX109" fmla="*/ 34290 w 82312"/>
                <a:gd name="connsiteY109" fmla="*/ 117158 h 787717"/>
                <a:gd name="connsiteX110" fmla="*/ 30480 w 82312"/>
                <a:gd name="connsiteY110" fmla="*/ 108585 h 787717"/>
                <a:gd name="connsiteX111" fmla="*/ 30480 w 82312"/>
                <a:gd name="connsiteY111" fmla="*/ 94298 h 787717"/>
                <a:gd name="connsiteX112" fmla="*/ 32385 w 82312"/>
                <a:gd name="connsiteY112" fmla="*/ 86678 h 787717"/>
                <a:gd name="connsiteX113" fmla="*/ 32385 w 82312"/>
                <a:gd name="connsiteY113" fmla="*/ 81915 h 787717"/>
                <a:gd name="connsiteX114" fmla="*/ 35242 w 82312"/>
                <a:gd name="connsiteY114" fmla="*/ 79058 h 787717"/>
                <a:gd name="connsiteX115" fmla="*/ 25717 w 82312"/>
                <a:gd name="connsiteY115" fmla="*/ 64770 h 787717"/>
                <a:gd name="connsiteX116" fmla="*/ 31432 w 82312"/>
                <a:gd name="connsiteY116" fmla="*/ 47625 h 787717"/>
                <a:gd name="connsiteX117" fmla="*/ 33338 w 82312"/>
                <a:gd name="connsiteY117" fmla="*/ 40958 h 787717"/>
                <a:gd name="connsiteX118" fmla="*/ 35242 w 82312"/>
                <a:gd name="connsiteY118" fmla="*/ 23813 h 787717"/>
                <a:gd name="connsiteX119" fmla="*/ 39052 w 82312"/>
                <a:gd name="connsiteY119" fmla="*/ 11430 h 787717"/>
                <a:gd name="connsiteX120" fmla="*/ 37147 w 82312"/>
                <a:gd name="connsiteY120" fmla="*/ 0 h 787717"/>
                <a:gd name="connsiteX121" fmla="*/ 50482 w 82312"/>
                <a:gd name="connsiteY121" fmla="*/ 0 h 787717"/>
                <a:gd name="connsiteX122" fmla="*/ 59055 w 82312"/>
                <a:gd name="connsiteY122" fmla="*/ 15240 h 787717"/>
                <a:gd name="connsiteX123" fmla="*/ 60960 w 82312"/>
                <a:gd name="connsiteY123" fmla="*/ 20003 h 787717"/>
                <a:gd name="connsiteX124" fmla="*/ 57150 w 82312"/>
                <a:gd name="connsiteY124" fmla="*/ 21908 h 787717"/>
                <a:gd name="connsiteX125" fmla="*/ 57150 w 82312"/>
                <a:gd name="connsiteY125" fmla="*/ 38100 h 787717"/>
                <a:gd name="connsiteX126" fmla="*/ 54292 w 82312"/>
                <a:gd name="connsiteY126" fmla="*/ 43815 h 787717"/>
                <a:gd name="connsiteX127" fmla="*/ 55245 w 82312"/>
                <a:gd name="connsiteY127" fmla="*/ 57150 h 787717"/>
                <a:gd name="connsiteX128" fmla="*/ 56197 w 82312"/>
                <a:gd name="connsiteY128" fmla="*/ 62865 h 787717"/>
                <a:gd name="connsiteX129" fmla="*/ 58102 w 82312"/>
                <a:gd name="connsiteY129" fmla="*/ 61913 h 787717"/>
                <a:gd name="connsiteX130" fmla="*/ 60007 w 82312"/>
                <a:gd name="connsiteY130" fmla="*/ 68580 h 787717"/>
                <a:gd name="connsiteX131" fmla="*/ 59055 w 82312"/>
                <a:gd name="connsiteY131" fmla="*/ 70485 h 787717"/>
                <a:gd name="connsiteX132" fmla="*/ 55245 w 82312"/>
                <a:gd name="connsiteY132" fmla="*/ 81915 h 787717"/>
                <a:gd name="connsiteX133" fmla="*/ 53340 w 82312"/>
                <a:gd name="connsiteY133" fmla="*/ 87630 h 787717"/>
                <a:gd name="connsiteX134" fmla="*/ 54292 w 82312"/>
                <a:gd name="connsiteY134" fmla="*/ 90488 h 787717"/>
                <a:gd name="connsiteX135" fmla="*/ 53340 w 82312"/>
                <a:gd name="connsiteY135" fmla="*/ 92393 h 787717"/>
                <a:gd name="connsiteX136" fmla="*/ 54292 w 82312"/>
                <a:gd name="connsiteY136" fmla="*/ 108585 h 787717"/>
                <a:gd name="connsiteX137" fmla="*/ 57150 w 82312"/>
                <a:gd name="connsiteY137" fmla="*/ 111443 h 787717"/>
                <a:gd name="connsiteX138" fmla="*/ 58102 w 82312"/>
                <a:gd name="connsiteY138" fmla="*/ 118110 h 787717"/>
                <a:gd name="connsiteX139" fmla="*/ 62865 w 82312"/>
                <a:gd name="connsiteY139" fmla="*/ 140018 h 787717"/>
                <a:gd name="connsiteX140" fmla="*/ 62865 w 82312"/>
                <a:gd name="connsiteY140" fmla="*/ 146685 h 787717"/>
                <a:gd name="connsiteX141" fmla="*/ 63817 w 82312"/>
                <a:gd name="connsiteY141" fmla="*/ 159068 h 787717"/>
                <a:gd name="connsiteX142" fmla="*/ 60007 w 82312"/>
                <a:gd name="connsiteY142" fmla="*/ 160973 h 787717"/>
                <a:gd name="connsiteX143" fmla="*/ 62865 w 82312"/>
                <a:gd name="connsiteY143" fmla="*/ 166688 h 787717"/>
                <a:gd name="connsiteX144" fmla="*/ 60960 w 82312"/>
                <a:gd name="connsiteY144" fmla="*/ 166688 h 787717"/>
                <a:gd name="connsiteX145" fmla="*/ 57150 w 82312"/>
                <a:gd name="connsiteY145" fmla="*/ 171450 h 787717"/>
                <a:gd name="connsiteX146" fmla="*/ 55245 w 82312"/>
                <a:gd name="connsiteY146" fmla="*/ 170498 h 787717"/>
                <a:gd name="connsiteX147" fmla="*/ 51435 w 82312"/>
                <a:gd name="connsiteY147" fmla="*/ 180023 h 787717"/>
                <a:gd name="connsiteX148" fmla="*/ 54292 w 82312"/>
                <a:gd name="connsiteY148" fmla="*/ 184785 h 787717"/>
                <a:gd name="connsiteX149" fmla="*/ 54292 w 82312"/>
                <a:gd name="connsiteY149" fmla="*/ 198120 h 787717"/>
                <a:gd name="connsiteX150" fmla="*/ 55245 w 82312"/>
                <a:gd name="connsiteY150" fmla="*/ 200025 h 787717"/>
                <a:gd name="connsiteX151" fmla="*/ 57150 w 82312"/>
                <a:gd name="connsiteY151" fmla="*/ 206693 h 787717"/>
                <a:gd name="connsiteX152" fmla="*/ 66675 w 82312"/>
                <a:gd name="connsiteY152" fmla="*/ 214313 h 787717"/>
                <a:gd name="connsiteX153" fmla="*/ 69532 w 82312"/>
                <a:gd name="connsiteY153" fmla="*/ 223838 h 787717"/>
                <a:gd name="connsiteX154" fmla="*/ 75247 w 82312"/>
                <a:gd name="connsiteY154" fmla="*/ 232410 h 787717"/>
                <a:gd name="connsiteX155" fmla="*/ 69532 w 82312"/>
                <a:gd name="connsiteY155" fmla="*/ 249555 h 787717"/>
                <a:gd name="connsiteX156" fmla="*/ 70485 w 82312"/>
                <a:gd name="connsiteY156" fmla="*/ 253365 h 787717"/>
                <a:gd name="connsiteX157" fmla="*/ 68580 w 82312"/>
                <a:gd name="connsiteY157" fmla="*/ 256223 h 787717"/>
                <a:gd name="connsiteX158" fmla="*/ 76200 w 82312"/>
                <a:gd name="connsiteY158" fmla="*/ 267653 h 787717"/>
                <a:gd name="connsiteX159" fmla="*/ 72390 w 82312"/>
                <a:gd name="connsiteY159" fmla="*/ 272415 h 787717"/>
                <a:gd name="connsiteX160" fmla="*/ 77152 w 82312"/>
                <a:gd name="connsiteY160" fmla="*/ 280988 h 787717"/>
                <a:gd name="connsiteX161" fmla="*/ 76200 w 82312"/>
                <a:gd name="connsiteY161" fmla="*/ 287655 h 787717"/>
                <a:gd name="connsiteX162" fmla="*/ 73342 w 82312"/>
                <a:gd name="connsiteY162" fmla="*/ 288608 h 787717"/>
                <a:gd name="connsiteX163" fmla="*/ 70485 w 82312"/>
                <a:gd name="connsiteY163" fmla="*/ 298133 h 787717"/>
                <a:gd name="connsiteX164" fmla="*/ 67627 w 82312"/>
                <a:gd name="connsiteY164" fmla="*/ 309563 h 787717"/>
                <a:gd name="connsiteX165" fmla="*/ 65722 w 82312"/>
                <a:gd name="connsiteY165" fmla="*/ 312420 h 787717"/>
                <a:gd name="connsiteX166" fmla="*/ 67627 w 82312"/>
                <a:gd name="connsiteY166" fmla="*/ 324803 h 787717"/>
                <a:gd name="connsiteX167" fmla="*/ 65722 w 82312"/>
                <a:gd name="connsiteY167" fmla="*/ 331470 h 787717"/>
                <a:gd name="connsiteX168" fmla="*/ 70485 w 82312"/>
                <a:gd name="connsiteY168" fmla="*/ 338138 h 787717"/>
                <a:gd name="connsiteX169" fmla="*/ 68580 w 82312"/>
                <a:gd name="connsiteY169" fmla="*/ 351473 h 787717"/>
                <a:gd name="connsiteX170" fmla="*/ 60960 w 82312"/>
                <a:gd name="connsiteY170" fmla="*/ 359093 h 787717"/>
                <a:gd name="connsiteX171" fmla="*/ 62865 w 82312"/>
                <a:gd name="connsiteY171" fmla="*/ 365760 h 787717"/>
                <a:gd name="connsiteX172" fmla="*/ 60960 w 82312"/>
                <a:gd name="connsiteY172" fmla="*/ 367665 h 787717"/>
                <a:gd name="connsiteX173" fmla="*/ 61913 w 82312"/>
                <a:gd name="connsiteY173" fmla="*/ 375285 h 787717"/>
                <a:gd name="connsiteX174" fmla="*/ 60007 w 82312"/>
                <a:gd name="connsiteY174" fmla="*/ 380048 h 787717"/>
                <a:gd name="connsiteX175" fmla="*/ 60960 w 82312"/>
                <a:gd name="connsiteY175" fmla="*/ 389573 h 787717"/>
                <a:gd name="connsiteX176" fmla="*/ 60007 w 82312"/>
                <a:gd name="connsiteY176" fmla="*/ 391478 h 787717"/>
                <a:gd name="connsiteX177" fmla="*/ 57150 w 82312"/>
                <a:gd name="connsiteY177" fmla="*/ 404813 h 787717"/>
                <a:gd name="connsiteX178" fmla="*/ 58102 w 82312"/>
                <a:gd name="connsiteY178" fmla="*/ 408623 h 787717"/>
                <a:gd name="connsiteX179" fmla="*/ 57150 w 82312"/>
                <a:gd name="connsiteY179" fmla="*/ 415290 h 787717"/>
                <a:gd name="connsiteX180" fmla="*/ 57150 w 82312"/>
                <a:gd name="connsiteY180" fmla="*/ 423863 h 787717"/>
                <a:gd name="connsiteX181" fmla="*/ 60007 w 82312"/>
                <a:gd name="connsiteY181" fmla="*/ 426720 h 787717"/>
                <a:gd name="connsiteX182" fmla="*/ 57150 w 82312"/>
                <a:gd name="connsiteY182" fmla="*/ 435293 h 787717"/>
                <a:gd name="connsiteX183" fmla="*/ 58102 w 82312"/>
                <a:gd name="connsiteY183" fmla="*/ 441008 h 787717"/>
                <a:gd name="connsiteX184" fmla="*/ 63817 w 82312"/>
                <a:gd name="connsiteY184" fmla="*/ 453390 h 787717"/>
                <a:gd name="connsiteX185" fmla="*/ 61913 w 82312"/>
                <a:gd name="connsiteY185" fmla="*/ 455295 h 787717"/>
                <a:gd name="connsiteX186" fmla="*/ 63817 w 82312"/>
                <a:gd name="connsiteY186" fmla="*/ 461963 h 787717"/>
                <a:gd name="connsiteX187" fmla="*/ 73342 w 82312"/>
                <a:gd name="connsiteY187" fmla="*/ 477203 h 787717"/>
                <a:gd name="connsiteX188" fmla="*/ 71438 w 82312"/>
                <a:gd name="connsiteY188" fmla="*/ 479108 h 787717"/>
                <a:gd name="connsiteX189" fmla="*/ 62865 w 82312"/>
                <a:gd name="connsiteY189" fmla="*/ 482918 h 787717"/>
                <a:gd name="connsiteX190" fmla="*/ 60007 w 82312"/>
                <a:gd name="connsiteY190" fmla="*/ 488633 h 787717"/>
                <a:gd name="connsiteX191" fmla="*/ 63817 w 82312"/>
                <a:gd name="connsiteY191" fmla="*/ 500063 h 787717"/>
                <a:gd name="connsiteX192" fmla="*/ 60007 w 82312"/>
                <a:gd name="connsiteY192" fmla="*/ 502920 h 787717"/>
                <a:gd name="connsiteX193" fmla="*/ 61913 w 82312"/>
                <a:gd name="connsiteY193" fmla="*/ 516255 h 787717"/>
                <a:gd name="connsiteX194" fmla="*/ 59055 w 82312"/>
                <a:gd name="connsiteY194" fmla="*/ 523875 h 787717"/>
                <a:gd name="connsiteX195" fmla="*/ 60960 w 82312"/>
                <a:gd name="connsiteY195" fmla="*/ 526733 h 787717"/>
                <a:gd name="connsiteX196" fmla="*/ 55245 w 82312"/>
                <a:gd name="connsiteY196" fmla="*/ 536258 h 787717"/>
                <a:gd name="connsiteX197" fmla="*/ 49530 w 82312"/>
                <a:gd name="connsiteY197" fmla="*/ 541020 h 787717"/>
                <a:gd name="connsiteX198" fmla="*/ 51435 w 82312"/>
                <a:gd name="connsiteY198" fmla="*/ 543878 h 787717"/>
                <a:gd name="connsiteX199" fmla="*/ 49530 w 82312"/>
                <a:gd name="connsiteY199" fmla="*/ 558165 h 787717"/>
                <a:gd name="connsiteX200" fmla="*/ 50482 w 82312"/>
                <a:gd name="connsiteY200" fmla="*/ 561023 h 787717"/>
                <a:gd name="connsiteX201" fmla="*/ 47625 w 82312"/>
                <a:gd name="connsiteY201" fmla="*/ 561975 h 787717"/>
                <a:gd name="connsiteX202" fmla="*/ 48577 w 82312"/>
                <a:gd name="connsiteY202" fmla="*/ 569595 h 787717"/>
                <a:gd name="connsiteX203" fmla="*/ 47625 w 82312"/>
                <a:gd name="connsiteY203" fmla="*/ 575310 h 787717"/>
                <a:gd name="connsiteX204" fmla="*/ 51435 w 82312"/>
                <a:gd name="connsiteY204" fmla="*/ 581025 h 787717"/>
                <a:gd name="connsiteX205" fmla="*/ 64770 w 82312"/>
                <a:gd name="connsiteY205" fmla="*/ 594360 h 787717"/>
                <a:gd name="connsiteX206" fmla="*/ 63817 w 82312"/>
                <a:gd name="connsiteY206" fmla="*/ 597218 h 787717"/>
                <a:gd name="connsiteX207" fmla="*/ 65722 w 82312"/>
                <a:gd name="connsiteY207" fmla="*/ 601028 h 787717"/>
                <a:gd name="connsiteX208" fmla="*/ 63817 w 82312"/>
                <a:gd name="connsiteY208" fmla="*/ 609600 h 787717"/>
                <a:gd name="connsiteX209" fmla="*/ 61913 w 82312"/>
                <a:gd name="connsiteY209" fmla="*/ 619125 h 787717"/>
                <a:gd name="connsiteX210" fmla="*/ 62865 w 82312"/>
                <a:gd name="connsiteY210" fmla="*/ 620078 h 787717"/>
                <a:gd name="connsiteX211" fmla="*/ 60960 w 82312"/>
                <a:gd name="connsiteY211" fmla="*/ 622935 h 787717"/>
                <a:gd name="connsiteX212" fmla="*/ 65722 w 82312"/>
                <a:gd name="connsiteY212" fmla="*/ 629603 h 787717"/>
                <a:gd name="connsiteX213" fmla="*/ 63817 w 82312"/>
                <a:gd name="connsiteY213" fmla="*/ 630555 h 787717"/>
                <a:gd name="connsiteX214" fmla="*/ 65722 w 82312"/>
                <a:gd name="connsiteY214" fmla="*/ 633413 h 787717"/>
                <a:gd name="connsiteX215" fmla="*/ 68580 w 82312"/>
                <a:gd name="connsiteY215" fmla="*/ 641985 h 787717"/>
                <a:gd name="connsiteX216" fmla="*/ 69532 w 82312"/>
                <a:gd name="connsiteY216" fmla="*/ 645795 h 787717"/>
                <a:gd name="connsiteX217" fmla="*/ 66675 w 82312"/>
                <a:gd name="connsiteY217" fmla="*/ 647700 h 787717"/>
                <a:gd name="connsiteX218" fmla="*/ 69532 w 82312"/>
                <a:gd name="connsiteY218" fmla="*/ 658178 h 787717"/>
                <a:gd name="connsiteX219" fmla="*/ 74295 w 82312"/>
                <a:gd name="connsiteY219" fmla="*/ 673418 h 787717"/>
                <a:gd name="connsiteX220" fmla="*/ 80010 w 82312"/>
                <a:gd name="connsiteY220" fmla="*/ 685800 h 787717"/>
                <a:gd name="connsiteX221" fmla="*/ 75247 w 82312"/>
                <a:gd name="connsiteY221" fmla="*/ 706755 h 787717"/>
                <a:gd name="connsiteX222" fmla="*/ 80963 w 82312"/>
                <a:gd name="connsiteY222" fmla="*/ 719138 h 787717"/>
                <a:gd name="connsiteX223" fmla="*/ 81915 w 82312"/>
                <a:gd name="connsiteY223" fmla="*/ 729615 h 787717"/>
                <a:gd name="connsiteX224" fmla="*/ 79057 w 82312"/>
                <a:gd name="connsiteY224" fmla="*/ 728663 h 787717"/>
                <a:gd name="connsiteX225" fmla="*/ 81915 w 82312"/>
                <a:gd name="connsiteY225" fmla="*/ 734378 h 787717"/>
                <a:gd name="connsiteX226" fmla="*/ 78105 w 82312"/>
                <a:gd name="connsiteY226" fmla="*/ 736283 h 787717"/>
                <a:gd name="connsiteX227" fmla="*/ 76200 w 82312"/>
                <a:gd name="connsiteY227" fmla="*/ 740093 h 787717"/>
                <a:gd name="connsiteX228" fmla="*/ 73342 w 82312"/>
                <a:gd name="connsiteY228" fmla="*/ 750570 h 787717"/>
                <a:gd name="connsiteX229" fmla="*/ 73342 w 82312"/>
                <a:gd name="connsiteY229" fmla="*/ 755333 h 787717"/>
                <a:gd name="connsiteX230" fmla="*/ 71438 w 82312"/>
                <a:gd name="connsiteY230" fmla="*/ 754380 h 787717"/>
                <a:gd name="connsiteX231" fmla="*/ 72390 w 82312"/>
                <a:gd name="connsiteY231" fmla="*/ 766763 h 787717"/>
                <a:gd name="connsiteX232" fmla="*/ 73342 w 82312"/>
                <a:gd name="connsiteY232" fmla="*/ 780098 h 787717"/>
                <a:gd name="connsiteX233" fmla="*/ 71438 w 82312"/>
                <a:gd name="connsiteY233" fmla="*/ 779145 h 787717"/>
                <a:gd name="connsiteX234" fmla="*/ 68580 w 82312"/>
                <a:gd name="connsiteY234" fmla="*/ 785813 h 787717"/>
                <a:gd name="connsiteX235" fmla="*/ 66675 w 82312"/>
                <a:gd name="connsiteY235" fmla="*/ 784860 h 787717"/>
                <a:gd name="connsiteX236" fmla="*/ 66675 w 82312"/>
                <a:gd name="connsiteY236" fmla="*/ 787718 h 787717"/>
                <a:gd name="connsiteX237" fmla="*/ 65722 w 82312"/>
                <a:gd name="connsiteY237" fmla="*/ 787718 h 787717"/>
                <a:gd name="connsiteX238" fmla="*/ 65722 w 82312"/>
                <a:gd name="connsiteY238" fmla="*/ 787718 h 787717"/>
                <a:gd name="connsiteX239" fmla="*/ 62865 w 82312"/>
                <a:gd name="connsiteY239" fmla="*/ 787718 h 787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82312" h="787717">
                  <a:moveTo>
                    <a:pt x="62865" y="787718"/>
                  </a:moveTo>
                  <a:cubicBezTo>
                    <a:pt x="60960" y="787718"/>
                    <a:pt x="60007" y="787718"/>
                    <a:pt x="58102" y="787718"/>
                  </a:cubicBezTo>
                  <a:cubicBezTo>
                    <a:pt x="58102" y="785813"/>
                    <a:pt x="59055" y="786765"/>
                    <a:pt x="59055" y="784860"/>
                  </a:cubicBezTo>
                  <a:cubicBezTo>
                    <a:pt x="57150" y="783908"/>
                    <a:pt x="55245" y="784860"/>
                    <a:pt x="55245" y="787718"/>
                  </a:cubicBezTo>
                  <a:cubicBezTo>
                    <a:pt x="55245" y="787718"/>
                    <a:pt x="55245" y="787718"/>
                    <a:pt x="54292" y="787718"/>
                  </a:cubicBezTo>
                  <a:cubicBezTo>
                    <a:pt x="54292" y="787718"/>
                    <a:pt x="54292" y="787718"/>
                    <a:pt x="54292" y="787718"/>
                  </a:cubicBezTo>
                  <a:cubicBezTo>
                    <a:pt x="53340" y="786765"/>
                    <a:pt x="52388" y="785813"/>
                    <a:pt x="52388" y="787718"/>
                  </a:cubicBezTo>
                  <a:cubicBezTo>
                    <a:pt x="39052" y="787718"/>
                    <a:pt x="24765" y="787718"/>
                    <a:pt x="11430" y="787718"/>
                  </a:cubicBezTo>
                  <a:cubicBezTo>
                    <a:pt x="11430" y="785813"/>
                    <a:pt x="11430" y="783908"/>
                    <a:pt x="9525" y="783908"/>
                  </a:cubicBezTo>
                  <a:cubicBezTo>
                    <a:pt x="9525" y="785813"/>
                    <a:pt x="10477" y="785813"/>
                    <a:pt x="10477" y="787718"/>
                  </a:cubicBezTo>
                  <a:cubicBezTo>
                    <a:pt x="6667" y="787718"/>
                    <a:pt x="3810" y="787718"/>
                    <a:pt x="0" y="787718"/>
                  </a:cubicBezTo>
                  <a:cubicBezTo>
                    <a:pt x="0" y="785813"/>
                    <a:pt x="952" y="785813"/>
                    <a:pt x="1905" y="784860"/>
                  </a:cubicBezTo>
                  <a:cubicBezTo>
                    <a:pt x="2857" y="784860"/>
                    <a:pt x="2857" y="786765"/>
                    <a:pt x="3810" y="786765"/>
                  </a:cubicBezTo>
                  <a:cubicBezTo>
                    <a:pt x="5715" y="785813"/>
                    <a:pt x="3810" y="784860"/>
                    <a:pt x="2857" y="783908"/>
                  </a:cubicBezTo>
                  <a:cubicBezTo>
                    <a:pt x="2857" y="781050"/>
                    <a:pt x="952" y="778193"/>
                    <a:pt x="3810" y="776288"/>
                  </a:cubicBezTo>
                  <a:cubicBezTo>
                    <a:pt x="2857" y="772478"/>
                    <a:pt x="5715" y="770573"/>
                    <a:pt x="6667" y="768668"/>
                  </a:cubicBezTo>
                  <a:cubicBezTo>
                    <a:pt x="6667" y="766763"/>
                    <a:pt x="5715" y="766763"/>
                    <a:pt x="5715" y="765810"/>
                  </a:cubicBezTo>
                  <a:cubicBezTo>
                    <a:pt x="5715" y="764858"/>
                    <a:pt x="7620" y="763905"/>
                    <a:pt x="7620" y="762953"/>
                  </a:cubicBezTo>
                  <a:cubicBezTo>
                    <a:pt x="7620" y="761048"/>
                    <a:pt x="5715" y="760095"/>
                    <a:pt x="4763" y="759143"/>
                  </a:cubicBezTo>
                  <a:cubicBezTo>
                    <a:pt x="4763" y="757238"/>
                    <a:pt x="5715" y="757238"/>
                    <a:pt x="6667" y="756285"/>
                  </a:cubicBezTo>
                  <a:cubicBezTo>
                    <a:pt x="6667" y="745808"/>
                    <a:pt x="19050" y="742950"/>
                    <a:pt x="18097" y="732473"/>
                  </a:cubicBezTo>
                  <a:cubicBezTo>
                    <a:pt x="19050" y="731520"/>
                    <a:pt x="19050" y="727710"/>
                    <a:pt x="18097" y="726758"/>
                  </a:cubicBezTo>
                  <a:cubicBezTo>
                    <a:pt x="19050" y="725805"/>
                    <a:pt x="20002" y="724853"/>
                    <a:pt x="20002" y="722948"/>
                  </a:cubicBezTo>
                  <a:cubicBezTo>
                    <a:pt x="22860" y="721043"/>
                    <a:pt x="27622" y="720090"/>
                    <a:pt x="26670" y="714375"/>
                  </a:cubicBezTo>
                  <a:cubicBezTo>
                    <a:pt x="27622" y="713423"/>
                    <a:pt x="28575" y="712470"/>
                    <a:pt x="28575" y="709613"/>
                  </a:cubicBezTo>
                  <a:cubicBezTo>
                    <a:pt x="32385" y="703898"/>
                    <a:pt x="31432" y="697230"/>
                    <a:pt x="26670" y="693420"/>
                  </a:cubicBezTo>
                  <a:cubicBezTo>
                    <a:pt x="25717" y="693420"/>
                    <a:pt x="24765" y="693420"/>
                    <a:pt x="24765" y="692468"/>
                  </a:cubicBezTo>
                  <a:cubicBezTo>
                    <a:pt x="23813" y="691515"/>
                    <a:pt x="22860" y="689610"/>
                    <a:pt x="21907" y="688658"/>
                  </a:cubicBezTo>
                  <a:cubicBezTo>
                    <a:pt x="19050" y="686753"/>
                    <a:pt x="19050" y="686753"/>
                    <a:pt x="17145" y="683895"/>
                  </a:cubicBezTo>
                  <a:cubicBezTo>
                    <a:pt x="16192" y="682943"/>
                    <a:pt x="15240" y="681990"/>
                    <a:pt x="15240" y="681038"/>
                  </a:cubicBezTo>
                  <a:cubicBezTo>
                    <a:pt x="15240" y="680085"/>
                    <a:pt x="15240" y="680085"/>
                    <a:pt x="15240" y="679133"/>
                  </a:cubicBezTo>
                  <a:cubicBezTo>
                    <a:pt x="13335" y="675323"/>
                    <a:pt x="10477" y="672465"/>
                    <a:pt x="10477" y="669608"/>
                  </a:cubicBezTo>
                  <a:cubicBezTo>
                    <a:pt x="10477" y="667703"/>
                    <a:pt x="11430" y="665798"/>
                    <a:pt x="10477" y="663893"/>
                  </a:cubicBezTo>
                  <a:cubicBezTo>
                    <a:pt x="10477" y="662940"/>
                    <a:pt x="9525" y="662940"/>
                    <a:pt x="9525" y="661988"/>
                  </a:cubicBezTo>
                  <a:cubicBezTo>
                    <a:pt x="9525" y="659130"/>
                    <a:pt x="13335" y="656273"/>
                    <a:pt x="9525" y="653415"/>
                  </a:cubicBezTo>
                  <a:cubicBezTo>
                    <a:pt x="11430" y="647700"/>
                    <a:pt x="8572" y="643890"/>
                    <a:pt x="8572" y="639128"/>
                  </a:cubicBezTo>
                  <a:cubicBezTo>
                    <a:pt x="6667" y="638175"/>
                    <a:pt x="4763" y="637223"/>
                    <a:pt x="4763" y="634365"/>
                  </a:cubicBezTo>
                  <a:cubicBezTo>
                    <a:pt x="3810" y="634365"/>
                    <a:pt x="2857" y="635318"/>
                    <a:pt x="1905" y="634365"/>
                  </a:cubicBezTo>
                  <a:cubicBezTo>
                    <a:pt x="0" y="627698"/>
                    <a:pt x="3810" y="621030"/>
                    <a:pt x="4763" y="614363"/>
                  </a:cubicBezTo>
                  <a:cubicBezTo>
                    <a:pt x="6667" y="614363"/>
                    <a:pt x="8572" y="613410"/>
                    <a:pt x="8572" y="612458"/>
                  </a:cubicBezTo>
                  <a:cubicBezTo>
                    <a:pt x="7620" y="609600"/>
                    <a:pt x="5715" y="607695"/>
                    <a:pt x="7620" y="604838"/>
                  </a:cubicBezTo>
                  <a:cubicBezTo>
                    <a:pt x="6667" y="601980"/>
                    <a:pt x="5715" y="595313"/>
                    <a:pt x="8572" y="593408"/>
                  </a:cubicBezTo>
                  <a:cubicBezTo>
                    <a:pt x="8572" y="587693"/>
                    <a:pt x="7620" y="582930"/>
                    <a:pt x="5715" y="579120"/>
                  </a:cubicBezTo>
                  <a:cubicBezTo>
                    <a:pt x="6667" y="576263"/>
                    <a:pt x="7620" y="573405"/>
                    <a:pt x="8572" y="570548"/>
                  </a:cubicBezTo>
                  <a:cubicBezTo>
                    <a:pt x="7620" y="568643"/>
                    <a:pt x="7620" y="564833"/>
                    <a:pt x="4763" y="564833"/>
                  </a:cubicBezTo>
                  <a:cubicBezTo>
                    <a:pt x="3810" y="559118"/>
                    <a:pt x="6667" y="554355"/>
                    <a:pt x="3810" y="551498"/>
                  </a:cubicBezTo>
                  <a:cubicBezTo>
                    <a:pt x="3810" y="550545"/>
                    <a:pt x="4763" y="550545"/>
                    <a:pt x="3810" y="549593"/>
                  </a:cubicBezTo>
                  <a:cubicBezTo>
                    <a:pt x="4763" y="549593"/>
                    <a:pt x="3810" y="550545"/>
                    <a:pt x="4763" y="551498"/>
                  </a:cubicBezTo>
                  <a:cubicBezTo>
                    <a:pt x="5715" y="551498"/>
                    <a:pt x="6667" y="550545"/>
                    <a:pt x="7620" y="550545"/>
                  </a:cubicBezTo>
                  <a:cubicBezTo>
                    <a:pt x="7620" y="549593"/>
                    <a:pt x="5715" y="549593"/>
                    <a:pt x="3810" y="549593"/>
                  </a:cubicBezTo>
                  <a:cubicBezTo>
                    <a:pt x="3810" y="548640"/>
                    <a:pt x="4763" y="548640"/>
                    <a:pt x="4763" y="547688"/>
                  </a:cubicBezTo>
                  <a:cubicBezTo>
                    <a:pt x="4763" y="546735"/>
                    <a:pt x="2857" y="546735"/>
                    <a:pt x="2857" y="544830"/>
                  </a:cubicBezTo>
                  <a:cubicBezTo>
                    <a:pt x="3810" y="541973"/>
                    <a:pt x="6667" y="540068"/>
                    <a:pt x="7620" y="536258"/>
                  </a:cubicBezTo>
                  <a:cubicBezTo>
                    <a:pt x="9525" y="537210"/>
                    <a:pt x="10477" y="536258"/>
                    <a:pt x="11430" y="535305"/>
                  </a:cubicBezTo>
                  <a:cubicBezTo>
                    <a:pt x="9525" y="531495"/>
                    <a:pt x="14288" y="526733"/>
                    <a:pt x="13335" y="523875"/>
                  </a:cubicBezTo>
                  <a:cubicBezTo>
                    <a:pt x="14288" y="523875"/>
                    <a:pt x="15240" y="523875"/>
                    <a:pt x="15240" y="523875"/>
                  </a:cubicBezTo>
                  <a:cubicBezTo>
                    <a:pt x="18097" y="520065"/>
                    <a:pt x="23813" y="513398"/>
                    <a:pt x="20002" y="507683"/>
                  </a:cubicBezTo>
                  <a:cubicBezTo>
                    <a:pt x="20955" y="506730"/>
                    <a:pt x="21907" y="504825"/>
                    <a:pt x="20002" y="503873"/>
                  </a:cubicBezTo>
                  <a:cubicBezTo>
                    <a:pt x="22860" y="502920"/>
                    <a:pt x="20002" y="500063"/>
                    <a:pt x="20002" y="498158"/>
                  </a:cubicBezTo>
                  <a:cubicBezTo>
                    <a:pt x="20955" y="497205"/>
                    <a:pt x="22860" y="497205"/>
                    <a:pt x="23813" y="496253"/>
                  </a:cubicBezTo>
                  <a:cubicBezTo>
                    <a:pt x="23813" y="493395"/>
                    <a:pt x="24765" y="492443"/>
                    <a:pt x="27622" y="492443"/>
                  </a:cubicBezTo>
                  <a:cubicBezTo>
                    <a:pt x="29527" y="489585"/>
                    <a:pt x="29527" y="483870"/>
                    <a:pt x="31432" y="480060"/>
                  </a:cubicBezTo>
                  <a:cubicBezTo>
                    <a:pt x="36195" y="477203"/>
                    <a:pt x="35242" y="468630"/>
                    <a:pt x="40957" y="466725"/>
                  </a:cubicBezTo>
                  <a:cubicBezTo>
                    <a:pt x="39052" y="461963"/>
                    <a:pt x="32385" y="461963"/>
                    <a:pt x="30480" y="456248"/>
                  </a:cubicBezTo>
                  <a:cubicBezTo>
                    <a:pt x="29527" y="453390"/>
                    <a:pt x="30480" y="450533"/>
                    <a:pt x="30480" y="447675"/>
                  </a:cubicBezTo>
                  <a:cubicBezTo>
                    <a:pt x="30480" y="442913"/>
                    <a:pt x="27622" y="440055"/>
                    <a:pt x="25717" y="437198"/>
                  </a:cubicBezTo>
                  <a:cubicBezTo>
                    <a:pt x="24765" y="433388"/>
                    <a:pt x="27622" y="430530"/>
                    <a:pt x="26670" y="428625"/>
                  </a:cubicBezTo>
                  <a:cubicBezTo>
                    <a:pt x="26670" y="426720"/>
                    <a:pt x="24765" y="425768"/>
                    <a:pt x="25717" y="423863"/>
                  </a:cubicBezTo>
                  <a:cubicBezTo>
                    <a:pt x="22860" y="417195"/>
                    <a:pt x="19050" y="413385"/>
                    <a:pt x="14288" y="408623"/>
                  </a:cubicBezTo>
                  <a:cubicBezTo>
                    <a:pt x="14288" y="406718"/>
                    <a:pt x="16192" y="406718"/>
                    <a:pt x="15240" y="404813"/>
                  </a:cubicBezTo>
                  <a:cubicBezTo>
                    <a:pt x="15240" y="403860"/>
                    <a:pt x="13335" y="403860"/>
                    <a:pt x="13335" y="402908"/>
                  </a:cubicBezTo>
                  <a:cubicBezTo>
                    <a:pt x="14288" y="399098"/>
                    <a:pt x="9525" y="398145"/>
                    <a:pt x="12382" y="393383"/>
                  </a:cubicBezTo>
                  <a:cubicBezTo>
                    <a:pt x="13335" y="393383"/>
                    <a:pt x="14288" y="393383"/>
                    <a:pt x="14288" y="393383"/>
                  </a:cubicBezTo>
                  <a:cubicBezTo>
                    <a:pt x="14288" y="392430"/>
                    <a:pt x="13335" y="392430"/>
                    <a:pt x="12382" y="391478"/>
                  </a:cubicBezTo>
                  <a:cubicBezTo>
                    <a:pt x="12382" y="388620"/>
                    <a:pt x="11430" y="388620"/>
                    <a:pt x="11430" y="384810"/>
                  </a:cubicBezTo>
                  <a:cubicBezTo>
                    <a:pt x="11430" y="382905"/>
                    <a:pt x="10477" y="380048"/>
                    <a:pt x="11430" y="378143"/>
                  </a:cubicBezTo>
                  <a:cubicBezTo>
                    <a:pt x="12382" y="376238"/>
                    <a:pt x="12382" y="377190"/>
                    <a:pt x="12382" y="375285"/>
                  </a:cubicBezTo>
                  <a:cubicBezTo>
                    <a:pt x="12382" y="372428"/>
                    <a:pt x="7620" y="369570"/>
                    <a:pt x="8572" y="363855"/>
                  </a:cubicBezTo>
                  <a:cubicBezTo>
                    <a:pt x="3810" y="360998"/>
                    <a:pt x="8572" y="355283"/>
                    <a:pt x="11430" y="353378"/>
                  </a:cubicBezTo>
                  <a:cubicBezTo>
                    <a:pt x="11430" y="350520"/>
                    <a:pt x="10477" y="347663"/>
                    <a:pt x="11430" y="345758"/>
                  </a:cubicBezTo>
                  <a:cubicBezTo>
                    <a:pt x="12382" y="342900"/>
                    <a:pt x="17145" y="340995"/>
                    <a:pt x="18097" y="338138"/>
                  </a:cubicBezTo>
                  <a:cubicBezTo>
                    <a:pt x="18097" y="337185"/>
                    <a:pt x="18097" y="336233"/>
                    <a:pt x="19050" y="334328"/>
                  </a:cubicBezTo>
                  <a:cubicBezTo>
                    <a:pt x="20002" y="333375"/>
                    <a:pt x="21907" y="333375"/>
                    <a:pt x="20955" y="330518"/>
                  </a:cubicBezTo>
                  <a:cubicBezTo>
                    <a:pt x="22860" y="329565"/>
                    <a:pt x="23813" y="328613"/>
                    <a:pt x="24765" y="326708"/>
                  </a:cubicBezTo>
                  <a:cubicBezTo>
                    <a:pt x="29527" y="325755"/>
                    <a:pt x="30480" y="320993"/>
                    <a:pt x="30480" y="315278"/>
                  </a:cubicBezTo>
                  <a:cubicBezTo>
                    <a:pt x="31432" y="314325"/>
                    <a:pt x="31432" y="314325"/>
                    <a:pt x="32385" y="313373"/>
                  </a:cubicBezTo>
                  <a:cubicBezTo>
                    <a:pt x="34290" y="305753"/>
                    <a:pt x="31432" y="296228"/>
                    <a:pt x="37147" y="292418"/>
                  </a:cubicBezTo>
                  <a:cubicBezTo>
                    <a:pt x="42863" y="291465"/>
                    <a:pt x="46672" y="282893"/>
                    <a:pt x="42863" y="277178"/>
                  </a:cubicBezTo>
                  <a:cubicBezTo>
                    <a:pt x="42863" y="276225"/>
                    <a:pt x="43815" y="275273"/>
                    <a:pt x="43815" y="274320"/>
                  </a:cubicBezTo>
                  <a:cubicBezTo>
                    <a:pt x="41910" y="271463"/>
                    <a:pt x="36195" y="269558"/>
                    <a:pt x="40957" y="266700"/>
                  </a:cubicBezTo>
                  <a:cubicBezTo>
                    <a:pt x="39052" y="263843"/>
                    <a:pt x="37147" y="260985"/>
                    <a:pt x="36195" y="258128"/>
                  </a:cubicBezTo>
                  <a:cubicBezTo>
                    <a:pt x="35242" y="256223"/>
                    <a:pt x="36195" y="253365"/>
                    <a:pt x="34290" y="252413"/>
                  </a:cubicBezTo>
                  <a:cubicBezTo>
                    <a:pt x="35242" y="247650"/>
                    <a:pt x="32385" y="246698"/>
                    <a:pt x="29527" y="244793"/>
                  </a:cubicBezTo>
                  <a:cubicBezTo>
                    <a:pt x="28575" y="241935"/>
                    <a:pt x="26670" y="240030"/>
                    <a:pt x="25717" y="237173"/>
                  </a:cubicBezTo>
                  <a:cubicBezTo>
                    <a:pt x="25717" y="234315"/>
                    <a:pt x="25717" y="231458"/>
                    <a:pt x="22860" y="231458"/>
                  </a:cubicBezTo>
                  <a:cubicBezTo>
                    <a:pt x="22860" y="230505"/>
                    <a:pt x="23813" y="230505"/>
                    <a:pt x="23813" y="229553"/>
                  </a:cubicBezTo>
                  <a:cubicBezTo>
                    <a:pt x="21907" y="226695"/>
                    <a:pt x="20955" y="222885"/>
                    <a:pt x="20002" y="220028"/>
                  </a:cubicBezTo>
                  <a:cubicBezTo>
                    <a:pt x="19050" y="219075"/>
                    <a:pt x="18097" y="218123"/>
                    <a:pt x="18097" y="216218"/>
                  </a:cubicBezTo>
                  <a:cubicBezTo>
                    <a:pt x="18097" y="215265"/>
                    <a:pt x="19050" y="215265"/>
                    <a:pt x="19050" y="214313"/>
                  </a:cubicBezTo>
                  <a:cubicBezTo>
                    <a:pt x="20002" y="212408"/>
                    <a:pt x="18097" y="208598"/>
                    <a:pt x="19050" y="205740"/>
                  </a:cubicBezTo>
                  <a:cubicBezTo>
                    <a:pt x="19050" y="204788"/>
                    <a:pt x="20002" y="203835"/>
                    <a:pt x="19050" y="201930"/>
                  </a:cubicBezTo>
                  <a:cubicBezTo>
                    <a:pt x="21907" y="199073"/>
                    <a:pt x="20002" y="194310"/>
                    <a:pt x="18097" y="191453"/>
                  </a:cubicBezTo>
                  <a:cubicBezTo>
                    <a:pt x="19050" y="188595"/>
                    <a:pt x="19050" y="185738"/>
                    <a:pt x="20955" y="183833"/>
                  </a:cubicBezTo>
                  <a:cubicBezTo>
                    <a:pt x="20002" y="176213"/>
                    <a:pt x="21907" y="170498"/>
                    <a:pt x="24765" y="165735"/>
                  </a:cubicBezTo>
                  <a:cubicBezTo>
                    <a:pt x="29527" y="164783"/>
                    <a:pt x="30480" y="160020"/>
                    <a:pt x="35242" y="159068"/>
                  </a:cubicBezTo>
                  <a:cubicBezTo>
                    <a:pt x="36195" y="157163"/>
                    <a:pt x="37147" y="154305"/>
                    <a:pt x="40005" y="153353"/>
                  </a:cubicBezTo>
                  <a:cubicBezTo>
                    <a:pt x="40005" y="149543"/>
                    <a:pt x="44767" y="145733"/>
                    <a:pt x="40957" y="142875"/>
                  </a:cubicBezTo>
                  <a:cubicBezTo>
                    <a:pt x="40957" y="141923"/>
                    <a:pt x="41910" y="141923"/>
                    <a:pt x="41910" y="140018"/>
                  </a:cubicBezTo>
                  <a:cubicBezTo>
                    <a:pt x="40005" y="135255"/>
                    <a:pt x="41910" y="127635"/>
                    <a:pt x="39052" y="122873"/>
                  </a:cubicBezTo>
                  <a:cubicBezTo>
                    <a:pt x="37147" y="120968"/>
                    <a:pt x="34290" y="120015"/>
                    <a:pt x="34290" y="117158"/>
                  </a:cubicBezTo>
                  <a:cubicBezTo>
                    <a:pt x="33338" y="113348"/>
                    <a:pt x="35242" y="108585"/>
                    <a:pt x="30480" y="108585"/>
                  </a:cubicBezTo>
                  <a:cubicBezTo>
                    <a:pt x="30480" y="103823"/>
                    <a:pt x="29527" y="99060"/>
                    <a:pt x="30480" y="94298"/>
                  </a:cubicBezTo>
                  <a:cubicBezTo>
                    <a:pt x="30480" y="91440"/>
                    <a:pt x="32385" y="89535"/>
                    <a:pt x="32385" y="86678"/>
                  </a:cubicBezTo>
                  <a:cubicBezTo>
                    <a:pt x="32385" y="84773"/>
                    <a:pt x="31432" y="83820"/>
                    <a:pt x="32385" y="81915"/>
                  </a:cubicBezTo>
                  <a:cubicBezTo>
                    <a:pt x="33338" y="80963"/>
                    <a:pt x="34290" y="80963"/>
                    <a:pt x="35242" y="79058"/>
                  </a:cubicBezTo>
                  <a:cubicBezTo>
                    <a:pt x="34290" y="72390"/>
                    <a:pt x="26670" y="71438"/>
                    <a:pt x="25717" y="64770"/>
                  </a:cubicBezTo>
                  <a:cubicBezTo>
                    <a:pt x="30480" y="61913"/>
                    <a:pt x="27622" y="52388"/>
                    <a:pt x="31432" y="47625"/>
                  </a:cubicBezTo>
                  <a:cubicBezTo>
                    <a:pt x="31432" y="44768"/>
                    <a:pt x="33338" y="42863"/>
                    <a:pt x="33338" y="40958"/>
                  </a:cubicBezTo>
                  <a:cubicBezTo>
                    <a:pt x="34290" y="35243"/>
                    <a:pt x="30480" y="27623"/>
                    <a:pt x="35242" y="23813"/>
                  </a:cubicBezTo>
                  <a:cubicBezTo>
                    <a:pt x="33338" y="18098"/>
                    <a:pt x="36195" y="14288"/>
                    <a:pt x="39052" y="11430"/>
                  </a:cubicBezTo>
                  <a:cubicBezTo>
                    <a:pt x="40005" y="6668"/>
                    <a:pt x="36195" y="3810"/>
                    <a:pt x="37147" y="0"/>
                  </a:cubicBezTo>
                  <a:cubicBezTo>
                    <a:pt x="41910" y="0"/>
                    <a:pt x="46672" y="0"/>
                    <a:pt x="50482" y="0"/>
                  </a:cubicBezTo>
                  <a:cubicBezTo>
                    <a:pt x="53340" y="4763"/>
                    <a:pt x="54292" y="12383"/>
                    <a:pt x="59055" y="15240"/>
                  </a:cubicBezTo>
                  <a:cubicBezTo>
                    <a:pt x="59055" y="18098"/>
                    <a:pt x="60007" y="19050"/>
                    <a:pt x="60960" y="20003"/>
                  </a:cubicBezTo>
                  <a:cubicBezTo>
                    <a:pt x="60960" y="21908"/>
                    <a:pt x="58102" y="20955"/>
                    <a:pt x="57150" y="21908"/>
                  </a:cubicBezTo>
                  <a:cubicBezTo>
                    <a:pt x="57150" y="27623"/>
                    <a:pt x="62865" y="34290"/>
                    <a:pt x="57150" y="38100"/>
                  </a:cubicBezTo>
                  <a:cubicBezTo>
                    <a:pt x="57150" y="40958"/>
                    <a:pt x="55245" y="41910"/>
                    <a:pt x="54292" y="43815"/>
                  </a:cubicBezTo>
                  <a:cubicBezTo>
                    <a:pt x="55245" y="47625"/>
                    <a:pt x="59055" y="53340"/>
                    <a:pt x="55245" y="57150"/>
                  </a:cubicBezTo>
                  <a:cubicBezTo>
                    <a:pt x="55245" y="59055"/>
                    <a:pt x="56197" y="60008"/>
                    <a:pt x="56197" y="62865"/>
                  </a:cubicBezTo>
                  <a:cubicBezTo>
                    <a:pt x="57150" y="62865"/>
                    <a:pt x="57150" y="61913"/>
                    <a:pt x="58102" y="61913"/>
                  </a:cubicBezTo>
                  <a:cubicBezTo>
                    <a:pt x="59055" y="63818"/>
                    <a:pt x="59055" y="65723"/>
                    <a:pt x="60007" y="68580"/>
                  </a:cubicBezTo>
                  <a:cubicBezTo>
                    <a:pt x="60007" y="69533"/>
                    <a:pt x="59055" y="69533"/>
                    <a:pt x="59055" y="70485"/>
                  </a:cubicBezTo>
                  <a:cubicBezTo>
                    <a:pt x="54292" y="70485"/>
                    <a:pt x="53340" y="79058"/>
                    <a:pt x="55245" y="81915"/>
                  </a:cubicBezTo>
                  <a:cubicBezTo>
                    <a:pt x="54292" y="83820"/>
                    <a:pt x="54292" y="85725"/>
                    <a:pt x="53340" y="87630"/>
                  </a:cubicBezTo>
                  <a:cubicBezTo>
                    <a:pt x="53340" y="88583"/>
                    <a:pt x="54292" y="88583"/>
                    <a:pt x="54292" y="90488"/>
                  </a:cubicBezTo>
                  <a:cubicBezTo>
                    <a:pt x="54292" y="91440"/>
                    <a:pt x="53340" y="91440"/>
                    <a:pt x="53340" y="92393"/>
                  </a:cubicBezTo>
                  <a:cubicBezTo>
                    <a:pt x="55245" y="97155"/>
                    <a:pt x="51435" y="104775"/>
                    <a:pt x="54292" y="108585"/>
                  </a:cubicBezTo>
                  <a:cubicBezTo>
                    <a:pt x="55245" y="109538"/>
                    <a:pt x="57150" y="109538"/>
                    <a:pt x="57150" y="111443"/>
                  </a:cubicBezTo>
                  <a:cubicBezTo>
                    <a:pt x="58102" y="114300"/>
                    <a:pt x="56197" y="116205"/>
                    <a:pt x="58102" y="118110"/>
                  </a:cubicBezTo>
                  <a:cubicBezTo>
                    <a:pt x="52388" y="128588"/>
                    <a:pt x="68580" y="130493"/>
                    <a:pt x="62865" y="140018"/>
                  </a:cubicBezTo>
                  <a:cubicBezTo>
                    <a:pt x="63817" y="141923"/>
                    <a:pt x="64770" y="144780"/>
                    <a:pt x="62865" y="146685"/>
                  </a:cubicBezTo>
                  <a:cubicBezTo>
                    <a:pt x="64770" y="150495"/>
                    <a:pt x="64770" y="154305"/>
                    <a:pt x="63817" y="159068"/>
                  </a:cubicBezTo>
                  <a:cubicBezTo>
                    <a:pt x="62865" y="159068"/>
                    <a:pt x="60960" y="159068"/>
                    <a:pt x="60007" y="160973"/>
                  </a:cubicBezTo>
                  <a:cubicBezTo>
                    <a:pt x="60960" y="161925"/>
                    <a:pt x="61913" y="163830"/>
                    <a:pt x="62865" y="166688"/>
                  </a:cubicBezTo>
                  <a:cubicBezTo>
                    <a:pt x="62865" y="166688"/>
                    <a:pt x="61913" y="166688"/>
                    <a:pt x="60960" y="166688"/>
                  </a:cubicBezTo>
                  <a:cubicBezTo>
                    <a:pt x="60960" y="169545"/>
                    <a:pt x="58102" y="169545"/>
                    <a:pt x="57150" y="171450"/>
                  </a:cubicBezTo>
                  <a:cubicBezTo>
                    <a:pt x="56197" y="171450"/>
                    <a:pt x="56197" y="170498"/>
                    <a:pt x="55245" y="170498"/>
                  </a:cubicBezTo>
                  <a:cubicBezTo>
                    <a:pt x="53340" y="172403"/>
                    <a:pt x="55245" y="179070"/>
                    <a:pt x="51435" y="180023"/>
                  </a:cubicBezTo>
                  <a:cubicBezTo>
                    <a:pt x="51435" y="181928"/>
                    <a:pt x="53340" y="182880"/>
                    <a:pt x="54292" y="184785"/>
                  </a:cubicBezTo>
                  <a:cubicBezTo>
                    <a:pt x="54292" y="190500"/>
                    <a:pt x="52388" y="194310"/>
                    <a:pt x="54292" y="198120"/>
                  </a:cubicBezTo>
                  <a:cubicBezTo>
                    <a:pt x="54292" y="199073"/>
                    <a:pt x="55245" y="199073"/>
                    <a:pt x="55245" y="200025"/>
                  </a:cubicBezTo>
                  <a:cubicBezTo>
                    <a:pt x="56197" y="202883"/>
                    <a:pt x="56197" y="205740"/>
                    <a:pt x="57150" y="206693"/>
                  </a:cubicBezTo>
                  <a:cubicBezTo>
                    <a:pt x="59055" y="210503"/>
                    <a:pt x="64770" y="210503"/>
                    <a:pt x="66675" y="214313"/>
                  </a:cubicBezTo>
                  <a:cubicBezTo>
                    <a:pt x="68580" y="216218"/>
                    <a:pt x="67627" y="220980"/>
                    <a:pt x="69532" y="223838"/>
                  </a:cubicBezTo>
                  <a:cubicBezTo>
                    <a:pt x="71438" y="226695"/>
                    <a:pt x="75247" y="227648"/>
                    <a:pt x="75247" y="232410"/>
                  </a:cubicBezTo>
                  <a:cubicBezTo>
                    <a:pt x="69532" y="235268"/>
                    <a:pt x="71438" y="243840"/>
                    <a:pt x="69532" y="249555"/>
                  </a:cubicBezTo>
                  <a:cubicBezTo>
                    <a:pt x="69532" y="251460"/>
                    <a:pt x="70485" y="251460"/>
                    <a:pt x="70485" y="253365"/>
                  </a:cubicBezTo>
                  <a:cubicBezTo>
                    <a:pt x="70485" y="254318"/>
                    <a:pt x="68580" y="255270"/>
                    <a:pt x="68580" y="256223"/>
                  </a:cubicBezTo>
                  <a:cubicBezTo>
                    <a:pt x="70485" y="260985"/>
                    <a:pt x="74295" y="261938"/>
                    <a:pt x="76200" y="267653"/>
                  </a:cubicBezTo>
                  <a:cubicBezTo>
                    <a:pt x="75247" y="269558"/>
                    <a:pt x="73342" y="270510"/>
                    <a:pt x="72390" y="272415"/>
                  </a:cubicBezTo>
                  <a:cubicBezTo>
                    <a:pt x="72390" y="276225"/>
                    <a:pt x="74295" y="279083"/>
                    <a:pt x="77152" y="280988"/>
                  </a:cubicBezTo>
                  <a:cubicBezTo>
                    <a:pt x="77152" y="282893"/>
                    <a:pt x="75247" y="284798"/>
                    <a:pt x="76200" y="287655"/>
                  </a:cubicBezTo>
                  <a:cubicBezTo>
                    <a:pt x="75247" y="287655"/>
                    <a:pt x="74295" y="287655"/>
                    <a:pt x="73342" y="288608"/>
                  </a:cubicBezTo>
                  <a:cubicBezTo>
                    <a:pt x="73342" y="292418"/>
                    <a:pt x="76200" y="298133"/>
                    <a:pt x="70485" y="298133"/>
                  </a:cubicBezTo>
                  <a:cubicBezTo>
                    <a:pt x="69532" y="301943"/>
                    <a:pt x="62865" y="304800"/>
                    <a:pt x="67627" y="309563"/>
                  </a:cubicBezTo>
                  <a:cubicBezTo>
                    <a:pt x="67627" y="311468"/>
                    <a:pt x="66675" y="311468"/>
                    <a:pt x="65722" y="312420"/>
                  </a:cubicBezTo>
                  <a:cubicBezTo>
                    <a:pt x="66675" y="316230"/>
                    <a:pt x="67627" y="320040"/>
                    <a:pt x="67627" y="324803"/>
                  </a:cubicBezTo>
                  <a:cubicBezTo>
                    <a:pt x="67627" y="326708"/>
                    <a:pt x="65722" y="329565"/>
                    <a:pt x="65722" y="331470"/>
                  </a:cubicBezTo>
                  <a:cubicBezTo>
                    <a:pt x="65722" y="333375"/>
                    <a:pt x="69532" y="335280"/>
                    <a:pt x="70485" y="338138"/>
                  </a:cubicBezTo>
                  <a:cubicBezTo>
                    <a:pt x="71438" y="343853"/>
                    <a:pt x="66675" y="345758"/>
                    <a:pt x="68580" y="351473"/>
                  </a:cubicBezTo>
                  <a:cubicBezTo>
                    <a:pt x="63817" y="351473"/>
                    <a:pt x="60960" y="354330"/>
                    <a:pt x="60960" y="359093"/>
                  </a:cubicBezTo>
                  <a:cubicBezTo>
                    <a:pt x="61913" y="360998"/>
                    <a:pt x="61913" y="363855"/>
                    <a:pt x="62865" y="365760"/>
                  </a:cubicBezTo>
                  <a:cubicBezTo>
                    <a:pt x="62865" y="366713"/>
                    <a:pt x="60960" y="366713"/>
                    <a:pt x="60960" y="367665"/>
                  </a:cubicBezTo>
                  <a:cubicBezTo>
                    <a:pt x="60960" y="370523"/>
                    <a:pt x="61913" y="372428"/>
                    <a:pt x="61913" y="375285"/>
                  </a:cubicBezTo>
                  <a:cubicBezTo>
                    <a:pt x="61913" y="377190"/>
                    <a:pt x="60007" y="379095"/>
                    <a:pt x="60007" y="380048"/>
                  </a:cubicBezTo>
                  <a:cubicBezTo>
                    <a:pt x="60007" y="383858"/>
                    <a:pt x="60960" y="385763"/>
                    <a:pt x="60960" y="389573"/>
                  </a:cubicBezTo>
                  <a:cubicBezTo>
                    <a:pt x="60960" y="390525"/>
                    <a:pt x="60007" y="390525"/>
                    <a:pt x="60007" y="391478"/>
                  </a:cubicBezTo>
                  <a:cubicBezTo>
                    <a:pt x="61913" y="396240"/>
                    <a:pt x="57150" y="400050"/>
                    <a:pt x="57150" y="404813"/>
                  </a:cubicBezTo>
                  <a:cubicBezTo>
                    <a:pt x="57150" y="405765"/>
                    <a:pt x="58102" y="406718"/>
                    <a:pt x="58102" y="408623"/>
                  </a:cubicBezTo>
                  <a:cubicBezTo>
                    <a:pt x="58102" y="410528"/>
                    <a:pt x="57150" y="412433"/>
                    <a:pt x="57150" y="415290"/>
                  </a:cubicBezTo>
                  <a:cubicBezTo>
                    <a:pt x="57150" y="418148"/>
                    <a:pt x="58102" y="421005"/>
                    <a:pt x="57150" y="423863"/>
                  </a:cubicBezTo>
                  <a:cubicBezTo>
                    <a:pt x="57150" y="425768"/>
                    <a:pt x="59055" y="425768"/>
                    <a:pt x="60007" y="426720"/>
                  </a:cubicBezTo>
                  <a:cubicBezTo>
                    <a:pt x="60960" y="429578"/>
                    <a:pt x="59055" y="433388"/>
                    <a:pt x="57150" y="435293"/>
                  </a:cubicBezTo>
                  <a:cubicBezTo>
                    <a:pt x="56197" y="438150"/>
                    <a:pt x="59055" y="439103"/>
                    <a:pt x="58102" y="441008"/>
                  </a:cubicBezTo>
                  <a:cubicBezTo>
                    <a:pt x="60960" y="443865"/>
                    <a:pt x="62865" y="448628"/>
                    <a:pt x="63817" y="453390"/>
                  </a:cubicBezTo>
                  <a:cubicBezTo>
                    <a:pt x="63817" y="454343"/>
                    <a:pt x="62865" y="454343"/>
                    <a:pt x="61913" y="455295"/>
                  </a:cubicBezTo>
                  <a:cubicBezTo>
                    <a:pt x="61913" y="459105"/>
                    <a:pt x="62865" y="460058"/>
                    <a:pt x="63817" y="461963"/>
                  </a:cubicBezTo>
                  <a:cubicBezTo>
                    <a:pt x="70485" y="462915"/>
                    <a:pt x="69532" y="472440"/>
                    <a:pt x="73342" y="477203"/>
                  </a:cubicBezTo>
                  <a:cubicBezTo>
                    <a:pt x="72390" y="477203"/>
                    <a:pt x="71438" y="478155"/>
                    <a:pt x="71438" y="479108"/>
                  </a:cubicBezTo>
                  <a:cubicBezTo>
                    <a:pt x="68580" y="480060"/>
                    <a:pt x="64770" y="481013"/>
                    <a:pt x="62865" y="482918"/>
                  </a:cubicBezTo>
                  <a:cubicBezTo>
                    <a:pt x="62865" y="485775"/>
                    <a:pt x="60960" y="486728"/>
                    <a:pt x="60007" y="488633"/>
                  </a:cubicBezTo>
                  <a:cubicBezTo>
                    <a:pt x="60960" y="492443"/>
                    <a:pt x="65722" y="494348"/>
                    <a:pt x="63817" y="500063"/>
                  </a:cubicBezTo>
                  <a:cubicBezTo>
                    <a:pt x="62865" y="501015"/>
                    <a:pt x="61913" y="501968"/>
                    <a:pt x="60007" y="502920"/>
                  </a:cubicBezTo>
                  <a:cubicBezTo>
                    <a:pt x="60007" y="507683"/>
                    <a:pt x="59055" y="512445"/>
                    <a:pt x="61913" y="516255"/>
                  </a:cubicBezTo>
                  <a:cubicBezTo>
                    <a:pt x="59055" y="517208"/>
                    <a:pt x="60960" y="521018"/>
                    <a:pt x="59055" y="523875"/>
                  </a:cubicBezTo>
                  <a:cubicBezTo>
                    <a:pt x="59055" y="524828"/>
                    <a:pt x="60007" y="525780"/>
                    <a:pt x="60960" y="526733"/>
                  </a:cubicBezTo>
                  <a:cubicBezTo>
                    <a:pt x="59055" y="529590"/>
                    <a:pt x="58102" y="534353"/>
                    <a:pt x="55245" y="536258"/>
                  </a:cubicBezTo>
                  <a:cubicBezTo>
                    <a:pt x="51435" y="536258"/>
                    <a:pt x="51435" y="539115"/>
                    <a:pt x="49530" y="541020"/>
                  </a:cubicBezTo>
                  <a:cubicBezTo>
                    <a:pt x="49530" y="541973"/>
                    <a:pt x="50482" y="542925"/>
                    <a:pt x="51435" y="543878"/>
                  </a:cubicBezTo>
                  <a:cubicBezTo>
                    <a:pt x="50482" y="548640"/>
                    <a:pt x="52388" y="554355"/>
                    <a:pt x="49530" y="558165"/>
                  </a:cubicBezTo>
                  <a:cubicBezTo>
                    <a:pt x="49530" y="560070"/>
                    <a:pt x="50482" y="559118"/>
                    <a:pt x="50482" y="561023"/>
                  </a:cubicBezTo>
                  <a:cubicBezTo>
                    <a:pt x="49530" y="561975"/>
                    <a:pt x="48577" y="561023"/>
                    <a:pt x="47625" y="561975"/>
                  </a:cubicBezTo>
                  <a:cubicBezTo>
                    <a:pt x="45720" y="564833"/>
                    <a:pt x="48577" y="566738"/>
                    <a:pt x="48577" y="569595"/>
                  </a:cubicBezTo>
                  <a:cubicBezTo>
                    <a:pt x="48577" y="571500"/>
                    <a:pt x="47625" y="573405"/>
                    <a:pt x="47625" y="575310"/>
                  </a:cubicBezTo>
                  <a:cubicBezTo>
                    <a:pt x="48577" y="577215"/>
                    <a:pt x="53340" y="578168"/>
                    <a:pt x="51435" y="581025"/>
                  </a:cubicBezTo>
                  <a:cubicBezTo>
                    <a:pt x="56197" y="585788"/>
                    <a:pt x="60960" y="589598"/>
                    <a:pt x="64770" y="594360"/>
                  </a:cubicBezTo>
                  <a:cubicBezTo>
                    <a:pt x="64770" y="595313"/>
                    <a:pt x="62865" y="595313"/>
                    <a:pt x="63817" y="597218"/>
                  </a:cubicBezTo>
                  <a:cubicBezTo>
                    <a:pt x="63817" y="599123"/>
                    <a:pt x="65722" y="599123"/>
                    <a:pt x="65722" y="601028"/>
                  </a:cubicBezTo>
                  <a:cubicBezTo>
                    <a:pt x="65722" y="604838"/>
                    <a:pt x="61913" y="606743"/>
                    <a:pt x="63817" y="609600"/>
                  </a:cubicBezTo>
                  <a:cubicBezTo>
                    <a:pt x="60960" y="611505"/>
                    <a:pt x="62865" y="616268"/>
                    <a:pt x="61913" y="619125"/>
                  </a:cubicBezTo>
                  <a:cubicBezTo>
                    <a:pt x="61913" y="620078"/>
                    <a:pt x="62865" y="619125"/>
                    <a:pt x="62865" y="620078"/>
                  </a:cubicBezTo>
                  <a:cubicBezTo>
                    <a:pt x="61913" y="621030"/>
                    <a:pt x="61913" y="621983"/>
                    <a:pt x="60960" y="622935"/>
                  </a:cubicBezTo>
                  <a:cubicBezTo>
                    <a:pt x="61913" y="625793"/>
                    <a:pt x="65722" y="626745"/>
                    <a:pt x="65722" y="629603"/>
                  </a:cubicBezTo>
                  <a:cubicBezTo>
                    <a:pt x="65722" y="631508"/>
                    <a:pt x="63817" y="629603"/>
                    <a:pt x="63817" y="630555"/>
                  </a:cubicBezTo>
                  <a:cubicBezTo>
                    <a:pt x="63817" y="632460"/>
                    <a:pt x="64770" y="632460"/>
                    <a:pt x="65722" y="633413"/>
                  </a:cubicBezTo>
                  <a:cubicBezTo>
                    <a:pt x="62865" y="636270"/>
                    <a:pt x="65722" y="641033"/>
                    <a:pt x="68580" y="641985"/>
                  </a:cubicBezTo>
                  <a:cubicBezTo>
                    <a:pt x="67627" y="643890"/>
                    <a:pt x="68580" y="644843"/>
                    <a:pt x="69532" y="645795"/>
                  </a:cubicBezTo>
                  <a:cubicBezTo>
                    <a:pt x="68580" y="646748"/>
                    <a:pt x="67627" y="646748"/>
                    <a:pt x="66675" y="647700"/>
                  </a:cubicBezTo>
                  <a:cubicBezTo>
                    <a:pt x="64770" y="652463"/>
                    <a:pt x="66675" y="654368"/>
                    <a:pt x="69532" y="658178"/>
                  </a:cubicBezTo>
                  <a:cubicBezTo>
                    <a:pt x="66675" y="665798"/>
                    <a:pt x="73342" y="667703"/>
                    <a:pt x="74295" y="673418"/>
                  </a:cubicBezTo>
                  <a:cubicBezTo>
                    <a:pt x="78105" y="676275"/>
                    <a:pt x="78105" y="681990"/>
                    <a:pt x="80010" y="685800"/>
                  </a:cubicBezTo>
                  <a:cubicBezTo>
                    <a:pt x="77152" y="691515"/>
                    <a:pt x="77152" y="699135"/>
                    <a:pt x="75247" y="706755"/>
                  </a:cubicBezTo>
                  <a:cubicBezTo>
                    <a:pt x="79057" y="709613"/>
                    <a:pt x="78105" y="716280"/>
                    <a:pt x="80963" y="719138"/>
                  </a:cubicBezTo>
                  <a:cubicBezTo>
                    <a:pt x="78105" y="722948"/>
                    <a:pt x="83820" y="724853"/>
                    <a:pt x="81915" y="729615"/>
                  </a:cubicBezTo>
                  <a:cubicBezTo>
                    <a:pt x="80963" y="729615"/>
                    <a:pt x="80010" y="728663"/>
                    <a:pt x="79057" y="728663"/>
                  </a:cubicBezTo>
                  <a:cubicBezTo>
                    <a:pt x="78105" y="732473"/>
                    <a:pt x="81915" y="731520"/>
                    <a:pt x="81915" y="734378"/>
                  </a:cubicBezTo>
                  <a:cubicBezTo>
                    <a:pt x="78105" y="731520"/>
                    <a:pt x="78105" y="732473"/>
                    <a:pt x="78105" y="736283"/>
                  </a:cubicBezTo>
                  <a:cubicBezTo>
                    <a:pt x="78105" y="738188"/>
                    <a:pt x="77152" y="738188"/>
                    <a:pt x="76200" y="740093"/>
                  </a:cubicBezTo>
                  <a:cubicBezTo>
                    <a:pt x="75247" y="743903"/>
                    <a:pt x="77152" y="748665"/>
                    <a:pt x="73342" y="750570"/>
                  </a:cubicBezTo>
                  <a:cubicBezTo>
                    <a:pt x="73342" y="752475"/>
                    <a:pt x="73342" y="753428"/>
                    <a:pt x="73342" y="755333"/>
                  </a:cubicBezTo>
                  <a:cubicBezTo>
                    <a:pt x="72390" y="756285"/>
                    <a:pt x="72390" y="754380"/>
                    <a:pt x="71438" y="754380"/>
                  </a:cubicBezTo>
                  <a:cubicBezTo>
                    <a:pt x="70485" y="758190"/>
                    <a:pt x="66675" y="765810"/>
                    <a:pt x="72390" y="766763"/>
                  </a:cubicBezTo>
                  <a:cubicBezTo>
                    <a:pt x="72390" y="771525"/>
                    <a:pt x="74295" y="776288"/>
                    <a:pt x="73342" y="780098"/>
                  </a:cubicBezTo>
                  <a:cubicBezTo>
                    <a:pt x="72390" y="780098"/>
                    <a:pt x="72390" y="779145"/>
                    <a:pt x="71438" y="779145"/>
                  </a:cubicBezTo>
                  <a:cubicBezTo>
                    <a:pt x="69532" y="781050"/>
                    <a:pt x="70485" y="784860"/>
                    <a:pt x="68580" y="785813"/>
                  </a:cubicBezTo>
                  <a:cubicBezTo>
                    <a:pt x="67627" y="785813"/>
                    <a:pt x="67627" y="784860"/>
                    <a:pt x="66675" y="784860"/>
                  </a:cubicBezTo>
                  <a:cubicBezTo>
                    <a:pt x="65722" y="785813"/>
                    <a:pt x="66675" y="786765"/>
                    <a:pt x="66675" y="787718"/>
                  </a:cubicBezTo>
                  <a:cubicBezTo>
                    <a:pt x="66675" y="787718"/>
                    <a:pt x="65722" y="787718"/>
                    <a:pt x="65722" y="787718"/>
                  </a:cubicBezTo>
                  <a:cubicBezTo>
                    <a:pt x="65722" y="787718"/>
                    <a:pt x="65722" y="787718"/>
                    <a:pt x="65722" y="787718"/>
                  </a:cubicBezTo>
                  <a:cubicBezTo>
                    <a:pt x="65722" y="787718"/>
                    <a:pt x="63817" y="786765"/>
                    <a:pt x="62865" y="787718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38100" dist="12700" algn="l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panose="02010600030101010101" charset="-122"/>
                <a:ea typeface="思源黑体 CN Normal"/>
                <a:cs typeface="Arial" panose="020B0604020202020204"/>
              </a:endParaRPr>
            </a:p>
          </p:txBody>
        </p:sp>
      </p:grpSp>
      <p:sp>
        <p:nvSpPr>
          <p:cNvPr id="151" name="文本框 150"/>
          <p:cNvSpPr txBox="1"/>
          <p:nvPr/>
        </p:nvSpPr>
        <p:spPr>
          <a:xfrm>
            <a:off x="5303041" y="3808846"/>
            <a:ext cx="11394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800" b="1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中 国现 状</a:t>
            </a:r>
            <a:endParaRPr lang="zh-CN" altLang="zh-CN" sz="2800" b="1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2" name="文本框 151"/>
          <p:cNvSpPr txBox="1"/>
          <p:nvPr/>
        </p:nvSpPr>
        <p:spPr>
          <a:xfrm>
            <a:off x="5391119" y="5274561"/>
            <a:ext cx="109178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800" b="1">
                <a:gradFill flip="none" rotWithShape="1">
                  <a:gsLst>
                    <a:gs pos="100000">
                      <a:srgbClr val="42BA97">
                        <a:lumMod val="75000"/>
                      </a:srgbClr>
                    </a:gs>
                    <a:gs pos="0">
                      <a:srgbClr val="1CADE4">
                        <a:lumMod val="50000"/>
                      </a:srgbClr>
                    </a:gs>
                  </a:gsLst>
                  <a:lin ang="0" scaled="1"/>
                  <a:tileRect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防 控挑 战</a:t>
            </a:r>
            <a:endParaRPr lang="zh-CN" altLang="zh-CN" sz="2800" b="1">
              <a:gradFill flip="none" rotWithShape="1">
                <a:gsLst>
                  <a:gs pos="100000">
                    <a:srgbClr val="42BA97">
                      <a:lumMod val="75000"/>
                    </a:srgbClr>
                  </a:gs>
                  <a:gs pos="0">
                    <a:srgbClr val="1CADE4">
                      <a:lumMod val="50000"/>
                    </a:srgbClr>
                  </a:gs>
                </a:gsLst>
                <a:lin ang="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4" name="文本框 153"/>
          <p:cNvSpPr txBox="1"/>
          <p:nvPr/>
        </p:nvSpPr>
        <p:spPr>
          <a:xfrm>
            <a:off x="400328" y="5193564"/>
            <a:ext cx="4532804" cy="136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7000"/>
              </a:lnSpc>
              <a:defRPr/>
            </a:pPr>
            <a:r>
              <a:rPr lang="en-US" altLang="zh-CN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图示为广州管圆线虫全球传播轨迹，颜色与年份对应展示了其从发现地向各大洲扩散的过程。全球化贸易流通与气候变暖，为该寄生虫的跨区域传播提供了有利条件。</a:t>
            </a:r>
            <a:endParaRPr lang="en-US" altLang="zh-CN" sz="1400">
              <a:solidFill>
                <a:schemeClr val="bg1"/>
              </a:solidFill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海南示范项目《基于全健康的卫生领域种子人才现况调研及培训》</a:t>
            </a:r>
            <a:endParaRPr lang="zh-CN" altLang="en-US" sz="24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anose="02010600030101010101" pitchFamily="2" charset="-122"/>
              <a:ea typeface="站酷酷黑" panose="02010600030101010101" pitchFamily="2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GLOBAL 'ONE HEALTH' HAINAN DEMONSTRATION PROJECT:</a:t>
            </a:r>
            <a:endParaRPr lang="en-US" altLang="zh-CN" sz="1000" cap="all">
              <a:solidFill>
                <a:schemeClr val="bg1"/>
              </a:solidFill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2" name="Picture 4"/>
          <p:cNvPicPr>
            <a:picLocks noChangeAspect="1"/>
          </p:cNvPicPr>
          <p:nvPr/>
        </p:nvPicPr>
        <p:blipFill>
          <a:blip r:embed="rId6"/>
          <a:srcRect l="1374" r="1374"/>
          <a:stretch>
            <a:fillRect/>
          </a:stretch>
        </p:blipFill>
        <p:spPr>
          <a:xfrm>
            <a:off x="837275" y="2832163"/>
            <a:ext cx="3323235" cy="1783199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grpSp>
        <p:nvGrpSpPr>
          <p:cNvPr id="10" name="组合 9"/>
          <p:cNvGrpSpPr/>
          <p:nvPr/>
        </p:nvGrpSpPr>
        <p:grpSpPr>
          <a:xfrm>
            <a:off x="6606885" y="3628464"/>
            <a:ext cx="5346538" cy="1287698"/>
            <a:chOff x="5856059" y="1614834"/>
            <a:chExt cx="4923156" cy="996422"/>
          </a:xfrm>
        </p:grpSpPr>
        <p:sp>
          <p:nvSpPr>
            <p:cNvPr id="11" name="任意多边形: 形状 10"/>
            <p:cNvSpPr/>
            <p:nvPr/>
          </p:nvSpPr>
          <p:spPr>
            <a:xfrm>
              <a:off x="5856059" y="1623278"/>
              <a:ext cx="211988" cy="987978"/>
            </a:xfrm>
            <a:custGeom>
              <a:avLst/>
              <a:gdLst>
                <a:gd name="connsiteX0" fmla="*/ 11430 w 89958"/>
                <a:gd name="connsiteY0" fmla="*/ 683895 h 780097"/>
                <a:gd name="connsiteX1" fmla="*/ 11430 w 89958"/>
                <a:gd name="connsiteY1" fmla="*/ 689610 h 780097"/>
                <a:gd name="connsiteX2" fmla="*/ 9525 w 89958"/>
                <a:gd name="connsiteY2" fmla="*/ 694373 h 780097"/>
                <a:gd name="connsiteX3" fmla="*/ 12383 w 89958"/>
                <a:gd name="connsiteY3" fmla="*/ 699135 h 780097"/>
                <a:gd name="connsiteX4" fmla="*/ 12383 w 89958"/>
                <a:gd name="connsiteY4" fmla="*/ 701040 h 780097"/>
                <a:gd name="connsiteX5" fmla="*/ 17145 w 89958"/>
                <a:gd name="connsiteY5" fmla="*/ 710565 h 780097"/>
                <a:gd name="connsiteX6" fmla="*/ 20955 w 89958"/>
                <a:gd name="connsiteY6" fmla="*/ 717233 h 780097"/>
                <a:gd name="connsiteX7" fmla="*/ 18098 w 89958"/>
                <a:gd name="connsiteY7" fmla="*/ 728663 h 780097"/>
                <a:gd name="connsiteX8" fmla="*/ 22860 w 89958"/>
                <a:gd name="connsiteY8" fmla="*/ 735330 h 780097"/>
                <a:gd name="connsiteX9" fmla="*/ 22860 w 89958"/>
                <a:gd name="connsiteY9" fmla="*/ 755333 h 780097"/>
                <a:gd name="connsiteX10" fmla="*/ 20955 w 89958"/>
                <a:gd name="connsiteY10" fmla="*/ 758190 h 780097"/>
                <a:gd name="connsiteX11" fmla="*/ 21908 w 89958"/>
                <a:gd name="connsiteY11" fmla="*/ 762000 h 780097"/>
                <a:gd name="connsiteX12" fmla="*/ 29528 w 89958"/>
                <a:gd name="connsiteY12" fmla="*/ 780098 h 780097"/>
                <a:gd name="connsiteX13" fmla="*/ 41910 w 89958"/>
                <a:gd name="connsiteY13" fmla="*/ 780098 h 780097"/>
                <a:gd name="connsiteX14" fmla="*/ 47625 w 89958"/>
                <a:gd name="connsiteY14" fmla="*/ 768668 h 780097"/>
                <a:gd name="connsiteX15" fmla="*/ 50483 w 89958"/>
                <a:gd name="connsiteY15" fmla="*/ 768668 h 780097"/>
                <a:gd name="connsiteX16" fmla="*/ 49530 w 89958"/>
                <a:gd name="connsiteY16" fmla="*/ 751523 h 780097"/>
                <a:gd name="connsiteX17" fmla="*/ 46673 w 89958"/>
                <a:gd name="connsiteY17" fmla="*/ 736283 h 780097"/>
                <a:gd name="connsiteX18" fmla="*/ 46673 w 89958"/>
                <a:gd name="connsiteY18" fmla="*/ 725805 h 780097"/>
                <a:gd name="connsiteX19" fmla="*/ 44768 w 89958"/>
                <a:gd name="connsiteY19" fmla="*/ 713423 h 780097"/>
                <a:gd name="connsiteX20" fmla="*/ 40958 w 89958"/>
                <a:gd name="connsiteY20" fmla="*/ 702945 h 780097"/>
                <a:gd name="connsiteX21" fmla="*/ 34290 w 89958"/>
                <a:gd name="connsiteY21" fmla="*/ 693420 h 780097"/>
                <a:gd name="connsiteX22" fmla="*/ 34290 w 89958"/>
                <a:gd name="connsiteY22" fmla="*/ 689610 h 780097"/>
                <a:gd name="connsiteX23" fmla="*/ 33338 w 89958"/>
                <a:gd name="connsiteY23" fmla="*/ 683895 h 780097"/>
                <a:gd name="connsiteX24" fmla="*/ 27623 w 89958"/>
                <a:gd name="connsiteY24" fmla="*/ 673418 h 780097"/>
                <a:gd name="connsiteX25" fmla="*/ 27623 w 89958"/>
                <a:gd name="connsiteY25" fmla="*/ 669608 h 780097"/>
                <a:gd name="connsiteX26" fmla="*/ 25718 w 89958"/>
                <a:gd name="connsiteY26" fmla="*/ 667703 h 780097"/>
                <a:gd name="connsiteX27" fmla="*/ 25718 w 89958"/>
                <a:gd name="connsiteY27" fmla="*/ 660083 h 780097"/>
                <a:gd name="connsiteX28" fmla="*/ 20955 w 89958"/>
                <a:gd name="connsiteY28" fmla="*/ 642938 h 780097"/>
                <a:gd name="connsiteX29" fmla="*/ 19050 w 89958"/>
                <a:gd name="connsiteY29" fmla="*/ 626745 h 780097"/>
                <a:gd name="connsiteX30" fmla="*/ 21908 w 89958"/>
                <a:gd name="connsiteY30" fmla="*/ 625793 h 780097"/>
                <a:gd name="connsiteX31" fmla="*/ 27623 w 89958"/>
                <a:gd name="connsiteY31" fmla="*/ 621030 h 780097"/>
                <a:gd name="connsiteX32" fmla="*/ 28575 w 89958"/>
                <a:gd name="connsiteY32" fmla="*/ 610553 h 780097"/>
                <a:gd name="connsiteX33" fmla="*/ 38100 w 89958"/>
                <a:gd name="connsiteY33" fmla="*/ 602933 h 780097"/>
                <a:gd name="connsiteX34" fmla="*/ 43815 w 89958"/>
                <a:gd name="connsiteY34" fmla="*/ 598170 h 780097"/>
                <a:gd name="connsiteX35" fmla="*/ 48578 w 89958"/>
                <a:gd name="connsiteY35" fmla="*/ 584835 h 780097"/>
                <a:gd name="connsiteX36" fmla="*/ 54293 w 89958"/>
                <a:gd name="connsiteY36" fmla="*/ 581025 h 780097"/>
                <a:gd name="connsiteX37" fmla="*/ 52388 w 89958"/>
                <a:gd name="connsiteY37" fmla="*/ 573405 h 780097"/>
                <a:gd name="connsiteX38" fmla="*/ 55245 w 89958"/>
                <a:gd name="connsiteY38" fmla="*/ 571500 h 780097"/>
                <a:gd name="connsiteX39" fmla="*/ 55245 w 89958"/>
                <a:gd name="connsiteY39" fmla="*/ 562928 h 780097"/>
                <a:gd name="connsiteX40" fmla="*/ 60960 w 89958"/>
                <a:gd name="connsiteY40" fmla="*/ 556260 h 780097"/>
                <a:gd name="connsiteX41" fmla="*/ 66675 w 89958"/>
                <a:gd name="connsiteY41" fmla="*/ 549593 h 780097"/>
                <a:gd name="connsiteX42" fmla="*/ 71438 w 89958"/>
                <a:gd name="connsiteY42" fmla="*/ 544830 h 780097"/>
                <a:gd name="connsiteX43" fmla="*/ 78105 w 89958"/>
                <a:gd name="connsiteY43" fmla="*/ 536258 h 780097"/>
                <a:gd name="connsiteX44" fmla="*/ 77153 w 89958"/>
                <a:gd name="connsiteY44" fmla="*/ 526733 h 780097"/>
                <a:gd name="connsiteX45" fmla="*/ 75248 w 89958"/>
                <a:gd name="connsiteY45" fmla="*/ 521970 h 780097"/>
                <a:gd name="connsiteX46" fmla="*/ 76200 w 89958"/>
                <a:gd name="connsiteY46" fmla="*/ 504825 h 780097"/>
                <a:gd name="connsiteX47" fmla="*/ 69533 w 89958"/>
                <a:gd name="connsiteY47" fmla="*/ 491490 h 780097"/>
                <a:gd name="connsiteX48" fmla="*/ 69533 w 89958"/>
                <a:gd name="connsiteY48" fmla="*/ 484823 h 780097"/>
                <a:gd name="connsiteX49" fmla="*/ 65723 w 89958"/>
                <a:gd name="connsiteY49" fmla="*/ 477203 h 780097"/>
                <a:gd name="connsiteX50" fmla="*/ 65723 w 89958"/>
                <a:gd name="connsiteY50" fmla="*/ 469583 h 780097"/>
                <a:gd name="connsiteX51" fmla="*/ 64770 w 89958"/>
                <a:gd name="connsiteY51" fmla="*/ 463868 h 780097"/>
                <a:gd name="connsiteX52" fmla="*/ 63818 w 89958"/>
                <a:gd name="connsiteY52" fmla="*/ 461963 h 780097"/>
                <a:gd name="connsiteX53" fmla="*/ 63818 w 89958"/>
                <a:gd name="connsiteY53" fmla="*/ 459105 h 780097"/>
                <a:gd name="connsiteX54" fmla="*/ 60960 w 89958"/>
                <a:gd name="connsiteY54" fmla="*/ 453390 h 780097"/>
                <a:gd name="connsiteX55" fmla="*/ 56198 w 89958"/>
                <a:gd name="connsiteY55" fmla="*/ 449580 h 780097"/>
                <a:gd name="connsiteX56" fmla="*/ 57150 w 89958"/>
                <a:gd name="connsiteY56" fmla="*/ 445770 h 780097"/>
                <a:gd name="connsiteX57" fmla="*/ 52388 w 89958"/>
                <a:gd name="connsiteY57" fmla="*/ 434340 h 780097"/>
                <a:gd name="connsiteX58" fmla="*/ 51435 w 89958"/>
                <a:gd name="connsiteY58" fmla="*/ 429578 h 780097"/>
                <a:gd name="connsiteX59" fmla="*/ 41910 w 89958"/>
                <a:gd name="connsiteY59" fmla="*/ 421958 h 780097"/>
                <a:gd name="connsiteX60" fmla="*/ 39053 w 89958"/>
                <a:gd name="connsiteY60" fmla="*/ 415290 h 780097"/>
                <a:gd name="connsiteX61" fmla="*/ 41910 w 89958"/>
                <a:gd name="connsiteY61" fmla="*/ 401003 h 780097"/>
                <a:gd name="connsiteX62" fmla="*/ 47625 w 89958"/>
                <a:gd name="connsiteY62" fmla="*/ 391478 h 780097"/>
                <a:gd name="connsiteX63" fmla="*/ 44768 w 89958"/>
                <a:gd name="connsiteY63" fmla="*/ 387668 h 780097"/>
                <a:gd name="connsiteX64" fmla="*/ 44768 w 89958"/>
                <a:gd name="connsiteY64" fmla="*/ 380048 h 780097"/>
                <a:gd name="connsiteX65" fmla="*/ 54293 w 89958"/>
                <a:gd name="connsiteY65" fmla="*/ 360045 h 780097"/>
                <a:gd name="connsiteX66" fmla="*/ 54293 w 89958"/>
                <a:gd name="connsiteY66" fmla="*/ 341948 h 780097"/>
                <a:gd name="connsiteX67" fmla="*/ 53340 w 89958"/>
                <a:gd name="connsiteY67" fmla="*/ 338138 h 780097"/>
                <a:gd name="connsiteX68" fmla="*/ 56198 w 89958"/>
                <a:gd name="connsiteY68" fmla="*/ 334328 h 780097"/>
                <a:gd name="connsiteX69" fmla="*/ 57150 w 89958"/>
                <a:gd name="connsiteY69" fmla="*/ 328613 h 780097"/>
                <a:gd name="connsiteX70" fmla="*/ 60960 w 89958"/>
                <a:gd name="connsiteY70" fmla="*/ 325755 h 780097"/>
                <a:gd name="connsiteX71" fmla="*/ 60960 w 89958"/>
                <a:gd name="connsiteY71" fmla="*/ 319088 h 780097"/>
                <a:gd name="connsiteX72" fmla="*/ 64770 w 89958"/>
                <a:gd name="connsiteY72" fmla="*/ 315278 h 780097"/>
                <a:gd name="connsiteX73" fmla="*/ 68580 w 89958"/>
                <a:gd name="connsiteY73" fmla="*/ 295275 h 780097"/>
                <a:gd name="connsiteX74" fmla="*/ 71438 w 89958"/>
                <a:gd name="connsiteY74" fmla="*/ 286703 h 780097"/>
                <a:gd name="connsiteX75" fmla="*/ 73343 w 89958"/>
                <a:gd name="connsiteY75" fmla="*/ 284798 h 780097"/>
                <a:gd name="connsiteX76" fmla="*/ 73343 w 89958"/>
                <a:gd name="connsiteY76" fmla="*/ 282893 h 780097"/>
                <a:gd name="connsiteX77" fmla="*/ 76200 w 89958"/>
                <a:gd name="connsiteY77" fmla="*/ 280988 h 780097"/>
                <a:gd name="connsiteX78" fmla="*/ 70485 w 89958"/>
                <a:gd name="connsiteY78" fmla="*/ 252413 h 780097"/>
                <a:gd name="connsiteX79" fmla="*/ 73343 w 89958"/>
                <a:gd name="connsiteY79" fmla="*/ 239078 h 780097"/>
                <a:gd name="connsiteX80" fmla="*/ 71438 w 89958"/>
                <a:gd name="connsiteY80" fmla="*/ 236220 h 780097"/>
                <a:gd name="connsiteX81" fmla="*/ 74295 w 89958"/>
                <a:gd name="connsiteY81" fmla="*/ 228600 h 780097"/>
                <a:gd name="connsiteX82" fmla="*/ 74295 w 89958"/>
                <a:gd name="connsiteY82" fmla="*/ 220028 h 780097"/>
                <a:gd name="connsiteX83" fmla="*/ 72390 w 89958"/>
                <a:gd name="connsiteY83" fmla="*/ 207645 h 780097"/>
                <a:gd name="connsiteX84" fmla="*/ 69533 w 89958"/>
                <a:gd name="connsiteY84" fmla="*/ 208598 h 780097"/>
                <a:gd name="connsiteX85" fmla="*/ 66675 w 89958"/>
                <a:gd name="connsiteY85" fmla="*/ 204788 h 780097"/>
                <a:gd name="connsiteX86" fmla="*/ 68580 w 89958"/>
                <a:gd name="connsiteY86" fmla="*/ 201930 h 780097"/>
                <a:gd name="connsiteX87" fmla="*/ 65723 w 89958"/>
                <a:gd name="connsiteY87" fmla="*/ 189548 h 780097"/>
                <a:gd name="connsiteX88" fmla="*/ 64770 w 89958"/>
                <a:gd name="connsiteY88" fmla="*/ 185738 h 780097"/>
                <a:gd name="connsiteX89" fmla="*/ 68580 w 89958"/>
                <a:gd name="connsiteY89" fmla="*/ 178118 h 780097"/>
                <a:gd name="connsiteX90" fmla="*/ 69533 w 89958"/>
                <a:gd name="connsiteY90" fmla="*/ 166688 h 780097"/>
                <a:gd name="connsiteX91" fmla="*/ 67628 w 89958"/>
                <a:gd name="connsiteY91" fmla="*/ 163830 h 780097"/>
                <a:gd name="connsiteX92" fmla="*/ 68580 w 89958"/>
                <a:gd name="connsiteY92" fmla="*/ 160020 h 780097"/>
                <a:gd name="connsiteX93" fmla="*/ 66675 w 89958"/>
                <a:gd name="connsiteY93" fmla="*/ 158115 h 780097"/>
                <a:gd name="connsiteX94" fmla="*/ 67628 w 89958"/>
                <a:gd name="connsiteY94" fmla="*/ 152400 h 780097"/>
                <a:gd name="connsiteX95" fmla="*/ 61913 w 89958"/>
                <a:gd name="connsiteY95" fmla="*/ 148590 h 780097"/>
                <a:gd name="connsiteX96" fmla="*/ 60008 w 89958"/>
                <a:gd name="connsiteY96" fmla="*/ 135255 h 780097"/>
                <a:gd name="connsiteX97" fmla="*/ 65723 w 89958"/>
                <a:gd name="connsiteY97" fmla="*/ 118110 h 780097"/>
                <a:gd name="connsiteX98" fmla="*/ 66675 w 89958"/>
                <a:gd name="connsiteY98" fmla="*/ 108585 h 780097"/>
                <a:gd name="connsiteX99" fmla="*/ 72390 w 89958"/>
                <a:gd name="connsiteY99" fmla="*/ 101918 h 780097"/>
                <a:gd name="connsiteX100" fmla="*/ 74295 w 89958"/>
                <a:gd name="connsiteY100" fmla="*/ 93345 h 780097"/>
                <a:gd name="connsiteX101" fmla="*/ 72390 w 89958"/>
                <a:gd name="connsiteY101" fmla="*/ 82868 h 780097"/>
                <a:gd name="connsiteX102" fmla="*/ 67628 w 89958"/>
                <a:gd name="connsiteY102" fmla="*/ 75248 h 780097"/>
                <a:gd name="connsiteX103" fmla="*/ 73343 w 89958"/>
                <a:gd name="connsiteY103" fmla="*/ 70485 h 780097"/>
                <a:gd name="connsiteX104" fmla="*/ 73343 w 89958"/>
                <a:gd name="connsiteY104" fmla="*/ 53340 h 780097"/>
                <a:gd name="connsiteX105" fmla="*/ 75248 w 89958"/>
                <a:gd name="connsiteY105" fmla="*/ 48578 h 780097"/>
                <a:gd name="connsiteX106" fmla="*/ 78105 w 89958"/>
                <a:gd name="connsiteY106" fmla="*/ 46673 h 780097"/>
                <a:gd name="connsiteX107" fmla="*/ 80010 w 89958"/>
                <a:gd name="connsiteY107" fmla="*/ 42863 h 780097"/>
                <a:gd name="connsiteX108" fmla="*/ 82868 w 89958"/>
                <a:gd name="connsiteY108" fmla="*/ 32385 h 780097"/>
                <a:gd name="connsiteX109" fmla="*/ 81915 w 89958"/>
                <a:gd name="connsiteY109" fmla="*/ 25718 h 780097"/>
                <a:gd name="connsiteX110" fmla="*/ 83820 w 89958"/>
                <a:gd name="connsiteY110" fmla="*/ 21908 h 780097"/>
                <a:gd name="connsiteX111" fmla="*/ 86678 w 89958"/>
                <a:gd name="connsiteY111" fmla="*/ 18098 h 780097"/>
                <a:gd name="connsiteX112" fmla="*/ 89535 w 89958"/>
                <a:gd name="connsiteY112" fmla="*/ 12383 h 780097"/>
                <a:gd name="connsiteX113" fmla="*/ 89535 w 89958"/>
                <a:gd name="connsiteY113" fmla="*/ 8573 h 780097"/>
                <a:gd name="connsiteX114" fmla="*/ 85725 w 89958"/>
                <a:gd name="connsiteY114" fmla="*/ 6668 h 780097"/>
                <a:gd name="connsiteX115" fmla="*/ 86678 w 89958"/>
                <a:gd name="connsiteY115" fmla="*/ 0 h 780097"/>
                <a:gd name="connsiteX116" fmla="*/ 54293 w 89958"/>
                <a:gd name="connsiteY116" fmla="*/ 0 h 780097"/>
                <a:gd name="connsiteX117" fmla="*/ 46673 w 89958"/>
                <a:gd name="connsiteY117" fmla="*/ 953 h 780097"/>
                <a:gd name="connsiteX118" fmla="*/ 44768 w 89958"/>
                <a:gd name="connsiteY118" fmla="*/ 3810 h 780097"/>
                <a:gd name="connsiteX119" fmla="*/ 41910 w 89958"/>
                <a:gd name="connsiteY119" fmla="*/ 1905 h 780097"/>
                <a:gd name="connsiteX120" fmla="*/ 43815 w 89958"/>
                <a:gd name="connsiteY120" fmla="*/ 9525 h 780097"/>
                <a:gd name="connsiteX121" fmla="*/ 39053 w 89958"/>
                <a:gd name="connsiteY121" fmla="*/ 10478 h 780097"/>
                <a:gd name="connsiteX122" fmla="*/ 43815 w 89958"/>
                <a:gd name="connsiteY122" fmla="*/ 19050 h 780097"/>
                <a:gd name="connsiteX123" fmla="*/ 43815 w 89958"/>
                <a:gd name="connsiteY123" fmla="*/ 20955 h 780097"/>
                <a:gd name="connsiteX124" fmla="*/ 39053 w 89958"/>
                <a:gd name="connsiteY124" fmla="*/ 19050 h 780097"/>
                <a:gd name="connsiteX125" fmla="*/ 40958 w 89958"/>
                <a:gd name="connsiteY125" fmla="*/ 21908 h 780097"/>
                <a:gd name="connsiteX126" fmla="*/ 39053 w 89958"/>
                <a:gd name="connsiteY126" fmla="*/ 29528 h 780097"/>
                <a:gd name="connsiteX127" fmla="*/ 36195 w 89958"/>
                <a:gd name="connsiteY127" fmla="*/ 40958 h 780097"/>
                <a:gd name="connsiteX128" fmla="*/ 33338 w 89958"/>
                <a:gd name="connsiteY128" fmla="*/ 43815 h 780097"/>
                <a:gd name="connsiteX129" fmla="*/ 35243 w 89958"/>
                <a:gd name="connsiteY129" fmla="*/ 52388 h 780097"/>
                <a:gd name="connsiteX130" fmla="*/ 35243 w 89958"/>
                <a:gd name="connsiteY130" fmla="*/ 57150 h 780097"/>
                <a:gd name="connsiteX131" fmla="*/ 32385 w 89958"/>
                <a:gd name="connsiteY131" fmla="*/ 61913 h 780097"/>
                <a:gd name="connsiteX132" fmla="*/ 34290 w 89958"/>
                <a:gd name="connsiteY132" fmla="*/ 64770 h 780097"/>
                <a:gd name="connsiteX133" fmla="*/ 31433 w 89958"/>
                <a:gd name="connsiteY133" fmla="*/ 67628 h 780097"/>
                <a:gd name="connsiteX134" fmla="*/ 28575 w 89958"/>
                <a:gd name="connsiteY134" fmla="*/ 83820 h 780097"/>
                <a:gd name="connsiteX135" fmla="*/ 26670 w 89958"/>
                <a:gd name="connsiteY135" fmla="*/ 98108 h 780097"/>
                <a:gd name="connsiteX136" fmla="*/ 36195 w 89958"/>
                <a:gd name="connsiteY136" fmla="*/ 107633 h 780097"/>
                <a:gd name="connsiteX137" fmla="*/ 34290 w 89958"/>
                <a:gd name="connsiteY137" fmla="*/ 119063 h 780097"/>
                <a:gd name="connsiteX138" fmla="*/ 27623 w 89958"/>
                <a:gd name="connsiteY138" fmla="*/ 131445 h 780097"/>
                <a:gd name="connsiteX139" fmla="*/ 23813 w 89958"/>
                <a:gd name="connsiteY139" fmla="*/ 146685 h 780097"/>
                <a:gd name="connsiteX140" fmla="*/ 22860 w 89958"/>
                <a:gd name="connsiteY140" fmla="*/ 149543 h 780097"/>
                <a:gd name="connsiteX141" fmla="*/ 22860 w 89958"/>
                <a:gd name="connsiteY141" fmla="*/ 152400 h 780097"/>
                <a:gd name="connsiteX142" fmla="*/ 20955 w 89958"/>
                <a:gd name="connsiteY142" fmla="*/ 158115 h 780097"/>
                <a:gd name="connsiteX143" fmla="*/ 20955 w 89958"/>
                <a:gd name="connsiteY143" fmla="*/ 160973 h 780097"/>
                <a:gd name="connsiteX144" fmla="*/ 18098 w 89958"/>
                <a:gd name="connsiteY144" fmla="*/ 167640 h 780097"/>
                <a:gd name="connsiteX145" fmla="*/ 24765 w 89958"/>
                <a:gd name="connsiteY145" fmla="*/ 173355 h 780097"/>
                <a:gd name="connsiteX146" fmla="*/ 30480 w 89958"/>
                <a:gd name="connsiteY146" fmla="*/ 191453 h 780097"/>
                <a:gd name="connsiteX147" fmla="*/ 27623 w 89958"/>
                <a:gd name="connsiteY147" fmla="*/ 196215 h 780097"/>
                <a:gd name="connsiteX148" fmla="*/ 28575 w 89958"/>
                <a:gd name="connsiteY148" fmla="*/ 200978 h 780097"/>
                <a:gd name="connsiteX149" fmla="*/ 31433 w 89958"/>
                <a:gd name="connsiteY149" fmla="*/ 200978 h 780097"/>
                <a:gd name="connsiteX150" fmla="*/ 35243 w 89958"/>
                <a:gd name="connsiteY150" fmla="*/ 217170 h 780097"/>
                <a:gd name="connsiteX151" fmla="*/ 33338 w 89958"/>
                <a:gd name="connsiteY151" fmla="*/ 225743 h 780097"/>
                <a:gd name="connsiteX152" fmla="*/ 26670 w 89958"/>
                <a:gd name="connsiteY152" fmla="*/ 248603 h 780097"/>
                <a:gd name="connsiteX153" fmla="*/ 29528 w 89958"/>
                <a:gd name="connsiteY153" fmla="*/ 260985 h 780097"/>
                <a:gd name="connsiteX154" fmla="*/ 30480 w 89958"/>
                <a:gd name="connsiteY154" fmla="*/ 265748 h 780097"/>
                <a:gd name="connsiteX155" fmla="*/ 31433 w 89958"/>
                <a:gd name="connsiteY155" fmla="*/ 269558 h 780097"/>
                <a:gd name="connsiteX156" fmla="*/ 28575 w 89958"/>
                <a:gd name="connsiteY156" fmla="*/ 270510 h 780097"/>
                <a:gd name="connsiteX157" fmla="*/ 21908 w 89958"/>
                <a:gd name="connsiteY157" fmla="*/ 278130 h 780097"/>
                <a:gd name="connsiteX158" fmla="*/ 19050 w 89958"/>
                <a:gd name="connsiteY158" fmla="*/ 280988 h 780097"/>
                <a:gd name="connsiteX159" fmla="*/ 24765 w 89958"/>
                <a:gd name="connsiteY159" fmla="*/ 279083 h 780097"/>
                <a:gd name="connsiteX160" fmla="*/ 26670 w 89958"/>
                <a:gd name="connsiteY160" fmla="*/ 293370 h 780097"/>
                <a:gd name="connsiteX161" fmla="*/ 29528 w 89958"/>
                <a:gd name="connsiteY161" fmla="*/ 297180 h 780097"/>
                <a:gd name="connsiteX162" fmla="*/ 32385 w 89958"/>
                <a:gd name="connsiteY162" fmla="*/ 300990 h 780097"/>
                <a:gd name="connsiteX163" fmla="*/ 26670 w 89958"/>
                <a:gd name="connsiteY163" fmla="*/ 305753 h 780097"/>
                <a:gd name="connsiteX164" fmla="*/ 27623 w 89958"/>
                <a:gd name="connsiteY164" fmla="*/ 308610 h 780097"/>
                <a:gd name="connsiteX165" fmla="*/ 28575 w 89958"/>
                <a:gd name="connsiteY165" fmla="*/ 306705 h 780097"/>
                <a:gd name="connsiteX166" fmla="*/ 28575 w 89958"/>
                <a:gd name="connsiteY166" fmla="*/ 310515 h 780097"/>
                <a:gd name="connsiteX167" fmla="*/ 22860 w 89958"/>
                <a:gd name="connsiteY167" fmla="*/ 313373 h 780097"/>
                <a:gd name="connsiteX168" fmla="*/ 26670 w 89958"/>
                <a:gd name="connsiteY168" fmla="*/ 318135 h 780097"/>
                <a:gd name="connsiteX169" fmla="*/ 22860 w 89958"/>
                <a:gd name="connsiteY169" fmla="*/ 323850 h 780097"/>
                <a:gd name="connsiteX170" fmla="*/ 23813 w 89958"/>
                <a:gd name="connsiteY170" fmla="*/ 326708 h 780097"/>
                <a:gd name="connsiteX171" fmla="*/ 19050 w 89958"/>
                <a:gd name="connsiteY171" fmla="*/ 335280 h 780097"/>
                <a:gd name="connsiteX172" fmla="*/ 19050 w 89958"/>
                <a:gd name="connsiteY172" fmla="*/ 341948 h 780097"/>
                <a:gd name="connsiteX173" fmla="*/ 17145 w 89958"/>
                <a:gd name="connsiteY173" fmla="*/ 341948 h 780097"/>
                <a:gd name="connsiteX174" fmla="*/ 18098 w 89958"/>
                <a:gd name="connsiteY174" fmla="*/ 349568 h 780097"/>
                <a:gd name="connsiteX175" fmla="*/ 17145 w 89958"/>
                <a:gd name="connsiteY175" fmla="*/ 360998 h 780097"/>
                <a:gd name="connsiteX176" fmla="*/ 15240 w 89958"/>
                <a:gd name="connsiteY176" fmla="*/ 373380 h 780097"/>
                <a:gd name="connsiteX177" fmla="*/ 13335 w 89958"/>
                <a:gd name="connsiteY177" fmla="*/ 373380 h 780097"/>
                <a:gd name="connsiteX178" fmla="*/ 14288 w 89958"/>
                <a:gd name="connsiteY178" fmla="*/ 386715 h 780097"/>
                <a:gd name="connsiteX179" fmla="*/ 10478 w 89958"/>
                <a:gd name="connsiteY179" fmla="*/ 391478 h 780097"/>
                <a:gd name="connsiteX180" fmla="*/ 5715 w 89958"/>
                <a:gd name="connsiteY180" fmla="*/ 397193 h 780097"/>
                <a:gd name="connsiteX181" fmla="*/ 8573 w 89958"/>
                <a:gd name="connsiteY181" fmla="*/ 402908 h 780097"/>
                <a:gd name="connsiteX182" fmla="*/ 8573 w 89958"/>
                <a:gd name="connsiteY182" fmla="*/ 409575 h 780097"/>
                <a:gd name="connsiteX183" fmla="*/ 6668 w 89958"/>
                <a:gd name="connsiteY183" fmla="*/ 421005 h 780097"/>
                <a:gd name="connsiteX184" fmla="*/ 12383 w 89958"/>
                <a:gd name="connsiteY184" fmla="*/ 427673 h 780097"/>
                <a:gd name="connsiteX185" fmla="*/ 19050 w 89958"/>
                <a:gd name="connsiteY185" fmla="*/ 441008 h 780097"/>
                <a:gd name="connsiteX186" fmla="*/ 14288 w 89958"/>
                <a:gd name="connsiteY186" fmla="*/ 442913 h 780097"/>
                <a:gd name="connsiteX187" fmla="*/ 13335 w 89958"/>
                <a:gd name="connsiteY187" fmla="*/ 455295 h 780097"/>
                <a:gd name="connsiteX188" fmla="*/ 15240 w 89958"/>
                <a:gd name="connsiteY188" fmla="*/ 460058 h 780097"/>
                <a:gd name="connsiteX189" fmla="*/ 20003 w 89958"/>
                <a:gd name="connsiteY189" fmla="*/ 464820 h 780097"/>
                <a:gd name="connsiteX190" fmla="*/ 20003 w 89958"/>
                <a:gd name="connsiteY190" fmla="*/ 466725 h 780097"/>
                <a:gd name="connsiteX191" fmla="*/ 20955 w 89958"/>
                <a:gd name="connsiteY191" fmla="*/ 473393 h 780097"/>
                <a:gd name="connsiteX192" fmla="*/ 18098 w 89958"/>
                <a:gd name="connsiteY192" fmla="*/ 474345 h 780097"/>
                <a:gd name="connsiteX193" fmla="*/ 20955 w 89958"/>
                <a:gd name="connsiteY193" fmla="*/ 481965 h 780097"/>
                <a:gd name="connsiteX194" fmla="*/ 23813 w 89958"/>
                <a:gd name="connsiteY194" fmla="*/ 488633 h 780097"/>
                <a:gd name="connsiteX195" fmla="*/ 25718 w 89958"/>
                <a:gd name="connsiteY195" fmla="*/ 491490 h 780097"/>
                <a:gd name="connsiteX196" fmla="*/ 26670 w 89958"/>
                <a:gd name="connsiteY196" fmla="*/ 498158 h 780097"/>
                <a:gd name="connsiteX197" fmla="*/ 27623 w 89958"/>
                <a:gd name="connsiteY197" fmla="*/ 501015 h 780097"/>
                <a:gd name="connsiteX198" fmla="*/ 28575 w 89958"/>
                <a:gd name="connsiteY198" fmla="*/ 506730 h 780097"/>
                <a:gd name="connsiteX199" fmla="*/ 26670 w 89958"/>
                <a:gd name="connsiteY199" fmla="*/ 514350 h 780097"/>
                <a:gd name="connsiteX200" fmla="*/ 24765 w 89958"/>
                <a:gd name="connsiteY200" fmla="*/ 519113 h 780097"/>
                <a:gd name="connsiteX201" fmla="*/ 26670 w 89958"/>
                <a:gd name="connsiteY201" fmla="*/ 529590 h 780097"/>
                <a:gd name="connsiteX202" fmla="*/ 29528 w 89958"/>
                <a:gd name="connsiteY202" fmla="*/ 532448 h 780097"/>
                <a:gd name="connsiteX203" fmla="*/ 28575 w 89958"/>
                <a:gd name="connsiteY203" fmla="*/ 536258 h 780097"/>
                <a:gd name="connsiteX204" fmla="*/ 31433 w 89958"/>
                <a:gd name="connsiteY204" fmla="*/ 541973 h 780097"/>
                <a:gd name="connsiteX205" fmla="*/ 28575 w 89958"/>
                <a:gd name="connsiteY205" fmla="*/ 545783 h 780097"/>
                <a:gd name="connsiteX206" fmla="*/ 33338 w 89958"/>
                <a:gd name="connsiteY206" fmla="*/ 549593 h 780097"/>
                <a:gd name="connsiteX207" fmla="*/ 27623 w 89958"/>
                <a:gd name="connsiteY207" fmla="*/ 559118 h 780097"/>
                <a:gd name="connsiteX208" fmla="*/ 24765 w 89958"/>
                <a:gd name="connsiteY208" fmla="*/ 562928 h 780097"/>
                <a:gd name="connsiteX209" fmla="*/ 26670 w 89958"/>
                <a:gd name="connsiteY209" fmla="*/ 568643 h 780097"/>
                <a:gd name="connsiteX210" fmla="*/ 27623 w 89958"/>
                <a:gd name="connsiteY210" fmla="*/ 576263 h 780097"/>
                <a:gd name="connsiteX211" fmla="*/ 29528 w 89958"/>
                <a:gd name="connsiteY211" fmla="*/ 578168 h 780097"/>
                <a:gd name="connsiteX212" fmla="*/ 18098 w 89958"/>
                <a:gd name="connsiteY212" fmla="*/ 600075 h 780097"/>
                <a:gd name="connsiteX213" fmla="*/ 14288 w 89958"/>
                <a:gd name="connsiteY213" fmla="*/ 607695 h 780097"/>
                <a:gd name="connsiteX214" fmla="*/ 11430 w 89958"/>
                <a:gd name="connsiteY214" fmla="*/ 608648 h 780097"/>
                <a:gd name="connsiteX215" fmla="*/ 12383 w 89958"/>
                <a:gd name="connsiteY215" fmla="*/ 612458 h 780097"/>
                <a:gd name="connsiteX216" fmla="*/ 9525 w 89958"/>
                <a:gd name="connsiteY216" fmla="*/ 615315 h 780097"/>
                <a:gd name="connsiteX217" fmla="*/ 2858 w 89958"/>
                <a:gd name="connsiteY217" fmla="*/ 634365 h 780097"/>
                <a:gd name="connsiteX218" fmla="*/ 1905 w 89958"/>
                <a:gd name="connsiteY218" fmla="*/ 636270 h 780097"/>
                <a:gd name="connsiteX219" fmla="*/ 11430 w 89958"/>
                <a:gd name="connsiteY219" fmla="*/ 653415 h 780097"/>
                <a:gd name="connsiteX220" fmla="*/ 5715 w 89958"/>
                <a:gd name="connsiteY220" fmla="*/ 662940 h 780097"/>
                <a:gd name="connsiteX221" fmla="*/ 7620 w 89958"/>
                <a:gd name="connsiteY221" fmla="*/ 666750 h 780097"/>
                <a:gd name="connsiteX222" fmla="*/ 5715 w 89958"/>
                <a:gd name="connsiteY222" fmla="*/ 669608 h 780097"/>
                <a:gd name="connsiteX223" fmla="*/ 0 w 89958"/>
                <a:gd name="connsiteY223" fmla="*/ 676275 h 780097"/>
                <a:gd name="connsiteX224" fmla="*/ 7620 w 89958"/>
                <a:gd name="connsiteY224" fmla="*/ 681990 h 780097"/>
                <a:gd name="connsiteX225" fmla="*/ 11430 w 89958"/>
                <a:gd name="connsiteY225" fmla="*/ 683895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89958" h="780097">
                  <a:moveTo>
                    <a:pt x="11430" y="683895"/>
                  </a:moveTo>
                  <a:cubicBezTo>
                    <a:pt x="12383" y="685800"/>
                    <a:pt x="11430" y="688658"/>
                    <a:pt x="11430" y="689610"/>
                  </a:cubicBezTo>
                  <a:cubicBezTo>
                    <a:pt x="11430" y="691515"/>
                    <a:pt x="9525" y="692468"/>
                    <a:pt x="9525" y="694373"/>
                  </a:cubicBezTo>
                  <a:cubicBezTo>
                    <a:pt x="9525" y="696278"/>
                    <a:pt x="11430" y="697230"/>
                    <a:pt x="12383" y="699135"/>
                  </a:cubicBezTo>
                  <a:cubicBezTo>
                    <a:pt x="12383" y="699135"/>
                    <a:pt x="12383" y="700088"/>
                    <a:pt x="12383" y="701040"/>
                  </a:cubicBezTo>
                  <a:cubicBezTo>
                    <a:pt x="14288" y="704850"/>
                    <a:pt x="18098" y="705803"/>
                    <a:pt x="17145" y="710565"/>
                  </a:cubicBezTo>
                  <a:cubicBezTo>
                    <a:pt x="19050" y="712470"/>
                    <a:pt x="20003" y="714375"/>
                    <a:pt x="20955" y="717233"/>
                  </a:cubicBezTo>
                  <a:cubicBezTo>
                    <a:pt x="19050" y="720090"/>
                    <a:pt x="17145" y="722948"/>
                    <a:pt x="18098" y="728663"/>
                  </a:cubicBezTo>
                  <a:cubicBezTo>
                    <a:pt x="20003" y="731520"/>
                    <a:pt x="22860" y="732473"/>
                    <a:pt x="22860" y="735330"/>
                  </a:cubicBezTo>
                  <a:cubicBezTo>
                    <a:pt x="24765" y="741045"/>
                    <a:pt x="21908" y="748665"/>
                    <a:pt x="22860" y="755333"/>
                  </a:cubicBezTo>
                  <a:cubicBezTo>
                    <a:pt x="21908" y="756285"/>
                    <a:pt x="20955" y="757238"/>
                    <a:pt x="20955" y="758190"/>
                  </a:cubicBezTo>
                  <a:cubicBezTo>
                    <a:pt x="20955" y="759143"/>
                    <a:pt x="21908" y="761048"/>
                    <a:pt x="21908" y="762000"/>
                  </a:cubicBezTo>
                  <a:cubicBezTo>
                    <a:pt x="26670" y="765810"/>
                    <a:pt x="25718" y="775335"/>
                    <a:pt x="29528" y="780098"/>
                  </a:cubicBezTo>
                  <a:lnTo>
                    <a:pt x="41910" y="780098"/>
                  </a:lnTo>
                  <a:cubicBezTo>
                    <a:pt x="42863" y="775335"/>
                    <a:pt x="46673" y="773430"/>
                    <a:pt x="47625" y="768668"/>
                  </a:cubicBezTo>
                  <a:cubicBezTo>
                    <a:pt x="48578" y="767715"/>
                    <a:pt x="50483" y="769620"/>
                    <a:pt x="50483" y="768668"/>
                  </a:cubicBezTo>
                  <a:cubicBezTo>
                    <a:pt x="51435" y="762000"/>
                    <a:pt x="48578" y="758190"/>
                    <a:pt x="49530" y="751523"/>
                  </a:cubicBezTo>
                  <a:cubicBezTo>
                    <a:pt x="45720" y="746760"/>
                    <a:pt x="51435" y="739140"/>
                    <a:pt x="46673" y="736283"/>
                  </a:cubicBezTo>
                  <a:cubicBezTo>
                    <a:pt x="44768" y="732473"/>
                    <a:pt x="46673" y="728663"/>
                    <a:pt x="46673" y="725805"/>
                  </a:cubicBezTo>
                  <a:cubicBezTo>
                    <a:pt x="46673" y="721995"/>
                    <a:pt x="43815" y="718185"/>
                    <a:pt x="44768" y="713423"/>
                  </a:cubicBezTo>
                  <a:cubicBezTo>
                    <a:pt x="42863" y="710565"/>
                    <a:pt x="40005" y="707708"/>
                    <a:pt x="40958" y="702945"/>
                  </a:cubicBezTo>
                  <a:cubicBezTo>
                    <a:pt x="39053" y="700088"/>
                    <a:pt x="35243" y="698183"/>
                    <a:pt x="34290" y="693420"/>
                  </a:cubicBezTo>
                  <a:cubicBezTo>
                    <a:pt x="34290" y="692468"/>
                    <a:pt x="34290" y="690563"/>
                    <a:pt x="34290" y="689610"/>
                  </a:cubicBezTo>
                  <a:cubicBezTo>
                    <a:pt x="33338" y="687705"/>
                    <a:pt x="32385" y="685800"/>
                    <a:pt x="33338" y="683895"/>
                  </a:cubicBezTo>
                  <a:cubicBezTo>
                    <a:pt x="31433" y="681038"/>
                    <a:pt x="28575" y="678180"/>
                    <a:pt x="27623" y="673418"/>
                  </a:cubicBezTo>
                  <a:cubicBezTo>
                    <a:pt x="27623" y="672465"/>
                    <a:pt x="27623" y="670560"/>
                    <a:pt x="27623" y="669608"/>
                  </a:cubicBezTo>
                  <a:cubicBezTo>
                    <a:pt x="27623" y="668655"/>
                    <a:pt x="26670" y="668655"/>
                    <a:pt x="25718" y="667703"/>
                  </a:cubicBezTo>
                  <a:cubicBezTo>
                    <a:pt x="24765" y="664845"/>
                    <a:pt x="24765" y="661988"/>
                    <a:pt x="25718" y="660083"/>
                  </a:cubicBezTo>
                  <a:cubicBezTo>
                    <a:pt x="23813" y="654368"/>
                    <a:pt x="23813" y="647700"/>
                    <a:pt x="20955" y="642938"/>
                  </a:cubicBezTo>
                  <a:cubicBezTo>
                    <a:pt x="20955" y="638175"/>
                    <a:pt x="18098" y="631508"/>
                    <a:pt x="19050" y="626745"/>
                  </a:cubicBezTo>
                  <a:cubicBezTo>
                    <a:pt x="20003" y="625793"/>
                    <a:pt x="20955" y="625793"/>
                    <a:pt x="21908" y="625793"/>
                  </a:cubicBezTo>
                  <a:cubicBezTo>
                    <a:pt x="21908" y="621983"/>
                    <a:pt x="24765" y="621983"/>
                    <a:pt x="27623" y="621030"/>
                  </a:cubicBezTo>
                  <a:cubicBezTo>
                    <a:pt x="26670" y="617220"/>
                    <a:pt x="27623" y="614363"/>
                    <a:pt x="28575" y="610553"/>
                  </a:cubicBezTo>
                  <a:cubicBezTo>
                    <a:pt x="32385" y="609600"/>
                    <a:pt x="35243" y="605790"/>
                    <a:pt x="38100" y="602933"/>
                  </a:cubicBezTo>
                  <a:cubicBezTo>
                    <a:pt x="40005" y="600075"/>
                    <a:pt x="42863" y="599123"/>
                    <a:pt x="43815" y="598170"/>
                  </a:cubicBezTo>
                  <a:cubicBezTo>
                    <a:pt x="46673" y="594360"/>
                    <a:pt x="46673" y="588645"/>
                    <a:pt x="48578" y="584835"/>
                  </a:cubicBezTo>
                  <a:cubicBezTo>
                    <a:pt x="51435" y="584835"/>
                    <a:pt x="53340" y="582930"/>
                    <a:pt x="54293" y="581025"/>
                  </a:cubicBezTo>
                  <a:cubicBezTo>
                    <a:pt x="53340" y="578168"/>
                    <a:pt x="52388" y="576263"/>
                    <a:pt x="52388" y="573405"/>
                  </a:cubicBezTo>
                  <a:cubicBezTo>
                    <a:pt x="52388" y="572453"/>
                    <a:pt x="54293" y="572453"/>
                    <a:pt x="55245" y="571500"/>
                  </a:cubicBezTo>
                  <a:cubicBezTo>
                    <a:pt x="56198" y="568643"/>
                    <a:pt x="54293" y="566738"/>
                    <a:pt x="55245" y="562928"/>
                  </a:cubicBezTo>
                  <a:cubicBezTo>
                    <a:pt x="57150" y="561023"/>
                    <a:pt x="59055" y="559118"/>
                    <a:pt x="60960" y="556260"/>
                  </a:cubicBezTo>
                  <a:cubicBezTo>
                    <a:pt x="61913" y="552450"/>
                    <a:pt x="62865" y="549593"/>
                    <a:pt x="66675" y="549593"/>
                  </a:cubicBezTo>
                  <a:cubicBezTo>
                    <a:pt x="67628" y="546735"/>
                    <a:pt x="70485" y="546735"/>
                    <a:pt x="71438" y="544830"/>
                  </a:cubicBezTo>
                  <a:cubicBezTo>
                    <a:pt x="73343" y="541020"/>
                    <a:pt x="76200" y="539115"/>
                    <a:pt x="78105" y="536258"/>
                  </a:cubicBezTo>
                  <a:cubicBezTo>
                    <a:pt x="77153" y="533400"/>
                    <a:pt x="78105" y="530543"/>
                    <a:pt x="77153" y="526733"/>
                  </a:cubicBezTo>
                  <a:cubicBezTo>
                    <a:pt x="76200" y="524828"/>
                    <a:pt x="75248" y="523875"/>
                    <a:pt x="75248" y="521970"/>
                  </a:cubicBezTo>
                  <a:cubicBezTo>
                    <a:pt x="75248" y="516255"/>
                    <a:pt x="77153" y="509588"/>
                    <a:pt x="76200" y="504825"/>
                  </a:cubicBezTo>
                  <a:cubicBezTo>
                    <a:pt x="75248" y="501015"/>
                    <a:pt x="70485" y="496253"/>
                    <a:pt x="69533" y="491490"/>
                  </a:cubicBezTo>
                  <a:cubicBezTo>
                    <a:pt x="69533" y="489585"/>
                    <a:pt x="70485" y="486728"/>
                    <a:pt x="69533" y="484823"/>
                  </a:cubicBezTo>
                  <a:cubicBezTo>
                    <a:pt x="68580" y="481965"/>
                    <a:pt x="65723" y="480060"/>
                    <a:pt x="65723" y="477203"/>
                  </a:cubicBezTo>
                  <a:cubicBezTo>
                    <a:pt x="69533" y="475298"/>
                    <a:pt x="66675" y="471488"/>
                    <a:pt x="65723" y="469583"/>
                  </a:cubicBezTo>
                  <a:cubicBezTo>
                    <a:pt x="64770" y="467678"/>
                    <a:pt x="65723" y="465773"/>
                    <a:pt x="64770" y="463868"/>
                  </a:cubicBezTo>
                  <a:cubicBezTo>
                    <a:pt x="64770" y="462915"/>
                    <a:pt x="63818" y="462915"/>
                    <a:pt x="63818" y="461963"/>
                  </a:cubicBezTo>
                  <a:cubicBezTo>
                    <a:pt x="63818" y="461010"/>
                    <a:pt x="64770" y="460058"/>
                    <a:pt x="63818" y="459105"/>
                  </a:cubicBezTo>
                  <a:cubicBezTo>
                    <a:pt x="63818" y="457200"/>
                    <a:pt x="61913" y="454343"/>
                    <a:pt x="60960" y="453390"/>
                  </a:cubicBezTo>
                  <a:cubicBezTo>
                    <a:pt x="59055" y="451485"/>
                    <a:pt x="56198" y="452438"/>
                    <a:pt x="56198" y="449580"/>
                  </a:cubicBezTo>
                  <a:cubicBezTo>
                    <a:pt x="56198" y="448628"/>
                    <a:pt x="57150" y="446723"/>
                    <a:pt x="57150" y="445770"/>
                  </a:cubicBezTo>
                  <a:cubicBezTo>
                    <a:pt x="57150" y="441960"/>
                    <a:pt x="53340" y="438150"/>
                    <a:pt x="52388" y="434340"/>
                  </a:cubicBezTo>
                  <a:cubicBezTo>
                    <a:pt x="52388" y="432435"/>
                    <a:pt x="53340" y="430530"/>
                    <a:pt x="51435" y="429578"/>
                  </a:cubicBezTo>
                  <a:cubicBezTo>
                    <a:pt x="46673" y="428625"/>
                    <a:pt x="42863" y="425768"/>
                    <a:pt x="41910" y="421958"/>
                  </a:cubicBezTo>
                  <a:cubicBezTo>
                    <a:pt x="40958" y="419100"/>
                    <a:pt x="41910" y="417195"/>
                    <a:pt x="39053" y="415290"/>
                  </a:cubicBezTo>
                  <a:cubicBezTo>
                    <a:pt x="40958" y="410528"/>
                    <a:pt x="43815" y="406718"/>
                    <a:pt x="41910" y="401003"/>
                  </a:cubicBezTo>
                  <a:cubicBezTo>
                    <a:pt x="44768" y="398145"/>
                    <a:pt x="44768" y="394335"/>
                    <a:pt x="47625" y="391478"/>
                  </a:cubicBezTo>
                  <a:cubicBezTo>
                    <a:pt x="46673" y="389573"/>
                    <a:pt x="44768" y="389573"/>
                    <a:pt x="44768" y="387668"/>
                  </a:cubicBezTo>
                  <a:cubicBezTo>
                    <a:pt x="45720" y="385763"/>
                    <a:pt x="45720" y="382905"/>
                    <a:pt x="44768" y="380048"/>
                  </a:cubicBezTo>
                  <a:cubicBezTo>
                    <a:pt x="49530" y="374333"/>
                    <a:pt x="48578" y="364808"/>
                    <a:pt x="54293" y="360045"/>
                  </a:cubicBezTo>
                  <a:cubicBezTo>
                    <a:pt x="53340" y="354330"/>
                    <a:pt x="55245" y="347663"/>
                    <a:pt x="54293" y="341948"/>
                  </a:cubicBezTo>
                  <a:cubicBezTo>
                    <a:pt x="54293" y="340043"/>
                    <a:pt x="52388" y="339090"/>
                    <a:pt x="53340" y="338138"/>
                  </a:cubicBezTo>
                  <a:cubicBezTo>
                    <a:pt x="53340" y="337185"/>
                    <a:pt x="55245" y="336233"/>
                    <a:pt x="56198" y="334328"/>
                  </a:cubicBezTo>
                  <a:cubicBezTo>
                    <a:pt x="57150" y="332423"/>
                    <a:pt x="56198" y="330518"/>
                    <a:pt x="57150" y="328613"/>
                  </a:cubicBezTo>
                  <a:cubicBezTo>
                    <a:pt x="58103" y="327660"/>
                    <a:pt x="60008" y="327660"/>
                    <a:pt x="60960" y="325755"/>
                  </a:cubicBezTo>
                  <a:cubicBezTo>
                    <a:pt x="60960" y="322898"/>
                    <a:pt x="60960" y="320993"/>
                    <a:pt x="60960" y="319088"/>
                  </a:cubicBezTo>
                  <a:cubicBezTo>
                    <a:pt x="61913" y="317183"/>
                    <a:pt x="63818" y="316230"/>
                    <a:pt x="64770" y="315278"/>
                  </a:cubicBezTo>
                  <a:cubicBezTo>
                    <a:pt x="62865" y="306705"/>
                    <a:pt x="71438" y="303848"/>
                    <a:pt x="68580" y="295275"/>
                  </a:cubicBezTo>
                  <a:cubicBezTo>
                    <a:pt x="71438" y="293370"/>
                    <a:pt x="70485" y="290513"/>
                    <a:pt x="71438" y="286703"/>
                  </a:cubicBezTo>
                  <a:cubicBezTo>
                    <a:pt x="71438" y="285750"/>
                    <a:pt x="73343" y="285750"/>
                    <a:pt x="73343" y="284798"/>
                  </a:cubicBezTo>
                  <a:cubicBezTo>
                    <a:pt x="73343" y="284798"/>
                    <a:pt x="73343" y="282893"/>
                    <a:pt x="73343" y="282893"/>
                  </a:cubicBezTo>
                  <a:cubicBezTo>
                    <a:pt x="74295" y="281940"/>
                    <a:pt x="76200" y="281940"/>
                    <a:pt x="76200" y="280988"/>
                  </a:cubicBezTo>
                  <a:cubicBezTo>
                    <a:pt x="70485" y="273368"/>
                    <a:pt x="72390" y="261938"/>
                    <a:pt x="70485" y="252413"/>
                  </a:cubicBezTo>
                  <a:cubicBezTo>
                    <a:pt x="74295" y="249555"/>
                    <a:pt x="72390" y="243840"/>
                    <a:pt x="73343" y="239078"/>
                  </a:cubicBezTo>
                  <a:cubicBezTo>
                    <a:pt x="72390" y="238125"/>
                    <a:pt x="71438" y="238125"/>
                    <a:pt x="71438" y="236220"/>
                  </a:cubicBezTo>
                  <a:cubicBezTo>
                    <a:pt x="70485" y="232410"/>
                    <a:pt x="73343" y="231458"/>
                    <a:pt x="74295" y="228600"/>
                  </a:cubicBezTo>
                  <a:cubicBezTo>
                    <a:pt x="75248" y="225743"/>
                    <a:pt x="73343" y="222885"/>
                    <a:pt x="74295" y="220028"/>
                  </a:cubicBezTo>
                  <a:cubicBezTo>
                    <a:pt x="71438" y="217170"/>
                    <a:pt x="76200" y="211455"/>
                    <a:pt x="72390" y="207645"/>
                  </a:cubicBezTo>
                  <a:cubicBezTo>
                    <a:pt x="71438" y="207645"/>
                    <a:pt x="71438" y="208598"/>
                    <a:pt x="69533" y="208598"/>
                  </a:cubicBezTo>
                  <a:cubicBezTo>
                    <a:pt x="67628" y="207645"/>
                    <a:pt x="66675" y="206693"/>
                    <a:pt x="66675" y="204788"/>
                  </a:cubicBezTo>
                  <a:cubicBezTo>
                    <a:pt x="66675" y="202883"/>
                    <a:pt x="68580" y="203835"/>
                    <a:pt x="68580" y="201930"/>
                  </a:cubicBezTo>
                  <a:cubicBezTo>
                    <a:pt x="66675" y="199073"/>
                    <a:pt x="62865" y="194310"/>
                    <a:pt x="65723" y="189548"/>
                  </a:cubicBezTo>
                  <a:cubicBezTo>
                    <a:pt x="65723" y="188595"/>
                    <a:pt x="64770" y="187643"/>
                    <a:pt x="64770" y="185738"/>
                  </a:cubicBezTo>
                  <a:cubicBezTo>
                    <a:pt x="66675" y="182880"/>
                    <a:pt x="67628" y="181928"/>
                    <a:pt x="68580" y="178118"/>
                  </a:cubicBezTo>
                  <a:cubicBezTo>
                    <a:pt x="69533" y="174308"/>
                    <a:pt x="66675" y="169545"/>
                    <a:pt x="69533" y="166688"/>
                  </a:cubicBezTo>
                  <a:cubicBezTo>
                    <a:pt x="69533" y="165735"/>
                    <a:pt x="67628" y="165735"/>
                    <a:pt x="67628" y="163830"/>
                  </a:cubicBezTo>
                  <a:cubicBezTo>
                    <a:pt x="67628" y="161925"/>
                    <a:pt x="68580" y="161925"/>
                    <a:pt x="68580" y="160020"/>
                  </a:cubicBezTo>
                  <a:cubicBezTo>
                    <a:pt x="68580" y="159068"/>
                    <a:pt x="66675" y="159068"/>
                    <a:pt x="66675" y="158115"/>
                  </a:cubicBezTo>
                  <a:cubicBezTo>
                    <a:pt x="68580" y="157163"/>
                    <a:pt x="65723" y="154305"/>
                    <a:pt x="67628" y="152400"/>
                  </a:cubicBezTo>
                  <a:cubicBezTo>
                    <a:pt x="64770" y="151448"/>
                    <a:pt x="62865" y="149543"/>
                    <a:pt x="61913" y="148590"/>
                  </a:cubicBezTo>
                  <a:cubicBezTo>
                    <a:pt x="62865" y="142875"/>
                    <a:pt x="60960" y="139065"/>
                    <a:pt x="60008" y="135255"/>
                  </a:cubicBezTo>
                  <a:cubicBezTo>
                    <a:pt x="63818" y="131445"/>
                    <a:pt x="62865" y="122873"/>
                    <a:pt x="65723" y="118110"/>
                  </a:cubicBezTo>
                  <a:cubicBezTo>
                    <a:pt x="61913" y="115253"/>
                    <a:pt x="67628" y="111443"/>
                    <a:pt x="66675" y="108585"/>
                  </a:cubicBezTo>
                  <a:cubicBezTo>
                    <a:pt x="68580" y="106680"/>
                    <a:pt x="71438" y="104775"/>
                    <a:pt x="72390" y="101918"/>
                  </a:cubicBezTo>
                  <a:cubicBezTo>
                    <a:pt x="73343" y="99060"/>
                    <a:pt x="70485" y="95250"/>
                    <a:pt x="74295" y="93345"/>
                  </a:cubicBezTo>
                  <a:cubicBezTo>
                    <a:pt x="73343" y="90488"/>
                    <a:pt x="72390" y="85725"/>
                    <a:pt x="72390" y="82868"/>
                  </a:cubicBezTo>
                  <a:cubicBezTo>
                    <a:pt x="71438" y="80010"/>
                    <a:pt x="67628" y="78105"/>
                    <a:pt x="67628" y="75248"/>
                  </a:cubicBezTo>
                  <a:cubicBezTo>
                    <a:pt x="67628" y="72390"/>
                    <a:pt x="72390" y="73343"/>
                    <a:pt x="73343" y="70485"/>
                  </a:cubicBezTo>
                  <a:cubicBezTo>
                    <a:pt x="72390" y="64770"/>
                    <a:pt x="74295" y="59055"/>
                    <a:pt x="73343" y="53340"/>
                  </a:cubicBezTo>
                  <a:cubicBezTo>
                    <a:pt x="75248" y="52388"/>
                    <a:pt x="74295" y="50483"/>
                    <a:pt x="75248" y="48578"/>
                  </a:cubicBezTo>
                  <a:cubicBezTo>
                    <a:pt x="76200" y="48578"/>
                    <a:pt x="77153" y="47625"/>
                    <a:pt x="78105" y="46673"/>
                  </a:cubicBezTo>
                  <a:cubicBezTo>
                    <a:pt x="77153" y="43815"/>
                    <a:pt x="79058" y="43815"/>
                    <a:pt x="80010" y="42863"/>
                  </a:cubicBezTo>
                  <a:cubicBezTo>
                    <a:pt x="77153" y="39053"/>
                    <a:pt x="81915" y="36195"/>
                    <a:pt x="82868" y="32385"/>
                  </a:cubicBezTo>
                  <a:cubicBezTo>
                    <a:pt x="82868" y="30480"/>
                    <a:pt x="81915" y="27623"/>
                    <a:pt x="81915" y="25718"/>
                  </a:cubicBezTo>
                  <a:cubicBezTo>
                    <a:pt x="81915" y="24765"/>
                    <a:pt x="82868" y="22860"/>
                    <a:pt x="83820" y="21908"/>
                  </a:cubicBezTo>
                  <a:cubicBezTo>
                    <a:pt x="84773" y="20003"/>
                    <a:pt x="85725" y="19050"/>
                    <a:pt x="86678" y="18098"/>
                  </a:cubicBezTo>
                  <a:cubicBezTo>
                    <a:pt x="84773" y="15240"/>
                    <a:pt x="87630" y="12383"/>
                    <a:pt x="89535" y="12383"/>
                  </a:cubicBezTo>
                  <a:cubicBezTo>
                    <a:pt x="90488" y="11430"/>
                    <a:pt x="89535" y="9525"/>
                    <a:pt x="89535" y="8573"/>
                  </a:cubicBezTo>
                  <a:cubicBezTo>
                    <a:pt x="87630" y="7620"/>
                    <a:pt x="85725" y="8573"/>
                    <a:pt x="85725" y="6668"/>
                  </a:cubicBezTo>
                  <a:cubicBezTo>
                    <a:pt x="86678" y="4763"/>
                    <a:pt x="85725" y="1905"/>
                    <a:pt x="86678" y="0"/>
                  </a:cubicBezTo>
                  <a:lnTo>
                    <a:pt x="54293" y="0"/>
                  </a:lnTo>
                  <a:cubicBezTo>
                    <a:pt x="51435" y="0"/>
                    <a:pt x="48578" y="0"/>
                    <a:pt x="46673" y="953"/>
                  </a:cubicBezTo>
                  <a:cubicBezTo>
                    <a:pt x="46673" y="2858"/>
                    <a:pt x="45720" y="2858"/>
                    <a:pt x="44768" y="3810"/>
                  </a:cubicBezTo>
                  <a:cubicBezTo>
                    <a:pt x="42863" y="3810"/>
                    <a:pt x="42863" y="953"/>
                    <a:pt x="41910" y="1905"/>
                  </a:cubicBezTo>
                  <a:cubicBezTo>
                    <a:pt x="40958" y="4763"/>
                    <a:pt x="46673" y="5715"/>
                    <a:pt x="43815" y="9525"/>
                  </a:cubicBezTo>
                  <a:cubicBezTo>
                    <a:pt x="41910" y="8573"/>
                    <a:pt x="40958" y="10478"/>
                    <a:pt x="39053" y="10478"/>
                  </a:cubicBezTo>
                  <a:cubicBezTo>
                    <a:pt x="39053" y="15240"/>
                    <a:pt x="40005" y="18098"/>
                    <a:pt x="43815" y="19050"/>
                  </a:cubicBezTo>
                  <a:cubicBezTo>
                    <a:pt x="43815" y="20003"/>
                    <a:pt x="43815" y="20955"/>
                    <a:pt x="43815" y="20955"/>
                  </a:cubicBezTo>
                  <a:cubicBezTo>
                    <a:pt x="42863" y="20003"/>
                    <a:pt x="40958" y="18098"/>
                    <a:pt x="39053" y="19050"/>
                  </a:cubicBezTo>
                  <a:cubicBezTo>
                    <a:pt x="39053" y="20955"/>
                    <a:pt x="40005" y="21908"/>
                    <a:pt x="40958" y="21908"/>
                  </a:cubicBezTo>
                  <a:cubicBezTo>
                    <a:pt x="41910" y="25718"/>
                    <a:pt x="40005" y="27623"/>
                    <a:pt x="39053" y="29528"/>
                  </a:cubicBezTo>
                  <a:cubicBezTo>
                    <a:pt x="40958" y="34290"/>
                    <a:pt x="35243" y="35243"/>
                    <a:pt x="36195" y="40958"/>
                  </a:cubicBezTo>
                  <a:cubicBezTo>
                    <a:pt x="35243" y="41910"/>
                    <a:pt x="34290" y="42863"/>
                    <a:pt x="33338" y="43815"/>
                  </a:cubicBezTo>
                  <a:cubicBezTo>
                    <a:pt x="33338" y="46673"/>
                    <a:pt x="34290" y="49530"/>
                    <a:pt x="35243" y="52388"/>
                  </a:cubicBezTo>
                  <a:cubicBezTo>
                    <a:pt x="34290" y="54293"/>
                    <a:pt x="34290" y="55245"/>
                    <a:pt x="35243" y="57150"/>
                  </a:cubicBezTo>
                  <a:cubicBezTo>
                    <a:pt x="34290" y="59055"/>
                    <a:pt x="33338" y="60008"/>
                    <a:pt x="32385" y="61913"/>
                  </a:cubicBezTo>
                  <a:cubicBezTo>
                    <a:pt x="32385" y="62865"/>
                    <a:pt x="34290" y="63818"/>
                    <a:pt x="34290" y="64770"/>
                  </a:cubicBezTo>
                  <a:cubicBezTo>
                    <a:pt x="34290" y="66675"/>
                    <a:pt x="32385" y="66675"/>
                    <a:pt x="31433" y="67628"/>
                  </a:cubicBezTo>
                  <a:cubicBezTo>
                    <a:pt x="30480" y="74295"/>
                    <a:pt x="31433" y="78105"/>
                    <a:pt x="28575" y="83820"/>
                  </a:cubicBezTo>
                  <a:cubicBezTo>
                    <a:pt x="31433" y="89535"/>
                    <a:pt x="22860" y="92393"/>
                    <a:pt x="26670" y="98108"/>
                  </a:cubicBezTo>
                  <a:cubicBezTo>
                    <a:pt x="30480" y="100965"/>
                    <a:pt x="35243" y="101918"/>
                    <a:pt x="36195" y="107633"/>
                  </a:cubicBezTo>
                  <a:cubicBezTo>
                    <a:pt x="34290" y="110490"/>
                    <a:pt x="33338" y="114300"/>
                    <a:pt x="34290" y="119063"/>
                  </a:cubicBezTo>
                  <a:cubicBezTo>
                    <a:pt x="32385" y="122873"/>
                    <a:pt x="30480" y="127635"/>
                    <a:pt x="27623" y="131445"/>
                  </a:cubicBezTo>
                  <a:cubicBezTo>
                    <a:pt x="27623" y="136208"/>
                    <a:pt x="24765" y="141923"/>
                    <a:pt x="23813" y="146685"/>
                  </a:cubicBezTo>
                  <a:cubicBezTo>
                    <a:pt x="23813" y="147638"/>
                    <a:pt x="22860" y="148590"/>
                    <a:pt x="22860" y="149543"/>
                  </a:cubicBezTo>
                  <a:cubicBezTo>
                    <a:pt x="22860" y="150495"/>
                    <a:pt x="22860" y="151448"/>
                    <a:pt x="22860" y="152400"/>
                  </a:cubicBezTo>
                  <a:cubicBezTo>
                    <a:pt x="22860" y="154305"/>
                    <a:pt x="20955" y="156210"/>
                    <a:pt x="20955" y="158115"/>
                  </a:cubicBezTo>
                  <a:cubicBezTo>
                    <a:pt x="20955" y="159068"/>
                    <a:pt x="21908" y="160020"/>
                    <a:pt x="20955" y="160973"/>
                  </a:cubicBezTo>
                  <a:cubicBezTo>
                    <a:pt x="20955" y="162878"/>
                    <a:pt x="18098" y="165735"/>
                    <a:pt x="18098" y="167640"/>
                  </a:cubicBezTo>
                  <a:cubicBezTo>
                    <a:pt x="18098" y="171450"/>
                    <a:pt x="23813" y="170498"/>
                    <a:pt x="24765" y="173355"/>
                  </a:cubicBezTo>
                  <a:cubicBezTo>
                    <a:pt x="24765" y="181928"/>
                    <a:pt x="29528" y="184785"/>
                    <a:pt x="30480" y="191453"/>
                  </a:cubicBezTo>
                  <a:cubicBezTo>
                    <a:pt x="29528" y="193358"/>
                    <a:pt x="27623" y="194310"/>
                    <a:pt x="27623" y="196215"/>
                  </a:cubicBezTo>
                  <a:cubicBezTo>
                    <a:pt x="27623" y="198120"/>
                    <a:pt x="29528" y="199073"/>
                    <a:pt x="28575" y="200978"/>
                  </a:cubicBezTo>
                  <a:cubicBezTo>
                    <a:pt x="29528" y="201930"/>
                    <a:pt x="30480" y="200025"/>
                    <a:pt x="31433" y="200978"/>
                  </a:cubicBezTo>
                  <a:cubicBezTo>
                    <a:pt x="30480" y="207645"/>
                    <a:pt x="32385" y="212408"/>
                    <a:pt x="35243" y="217170"/>
                  </a:cubicBezTo>
                  <a:cubicBezTo>
                    <a:pt x="32385" y="219075"/>
                    <a:pt x="32385" y="221933"/>
                    <a:pt x="33338" y="225743"/>
                  </a:cubicBezTo>
                  <a:cubicBezTo>
                    <a:pt x="26670" y="229553"/>
                    <a:pt x="31433" y="242888"/>
                    <a:pt x="26670" y="248603"/>
                  </a:cubicBezTo>
                  <a:cubicBezTo>
                    <a:pt x="30480" y="250508"/>
                    <a:pt x="29528" y="256223"/>
                    <a:pt x="29528" y="260985"/>
                  </a:cubicBezTo>
                  <a:cubicBezTo>
                    <a:pt x="30480" y="262890"/>
                    <a:pt x="31433" y="263843"/>
                    <a:pt x="30480" y="265748"/>
                  </a:cubicBezTo>
                  <a:cubicBezTo>
                    <a:pt x="32385" y="266700"/>
                    <a:pt x="31433" y="267653"/>
                    <a:pt x="31433" y="269558"/>
                  </a:cubicBezTo>
                  <a:cubicBezTo>
                    <a:pt x="30480" y="269558"/>
                    <a:pt x="29528" y="269558"/>
                    <a:pt x="28575" y="270510"/>
                  </a:cubicBezTo>
                  <a:cubicBezTo>
                    <a:pt x="26670" y="274320"/>
                    <a:pt x="22860" y="274320"/>
                    <a:pt x="21908" y="278130"/>
                  </a:cubicBezTo>
                  <a:cubicBezTo>
                    <a:pt x="20955" y="278130"/>
                    <a:pt x="18098" y="279083"/>
                    <a:pt x="19050" y="280988"/>
                  </a:cubicBezTo>
                  <a:cubicBezTo>
                    <a:pt x="20955" y="281940"/>
                    <a:pt x="22860" y="280035"/>
                    <a:pt x="24765" y="279083"/>
                  </a:cubicBezTo>
                  <a:cubicBezTo>
                    <a:pt x="24765" y="283845"/>
                    <a:pt x="29528" y="288608"/>
                    <a:pt x="26670" y="293370"/>
                  </a:cubicBezTo>
                  <a:cubicBezTo>
                    <a:pt x="28575" y="293370"/>
                    <a:pt x="28575" y="296228"/>
                    <a:pt x="29528" y="297180"/>
                  </a:cubicBezTo>
                  <a:cubicBezTo>
                    <a:pt x="31433" y="297180"/>
                    <a:pt x="33338" y="297180"/>
                    <a:pt x="32385" y="300990"/>
                  </a:cubicBezTo>
                  <a:cubicBezTo>
                    <a:pt x="30480" y="302895"/>
                    <a:pt x="28575" y="304800"/>
                    <a:pt x="26670" y="305753"/>
                  </a:cubicBezTo>
                  <a:cubicBezTo>
                    <a:pt x="26670" y="306705"/>
                    <a:pt x="26670" y="308610"/>
                    <a:pt x="27623" y="308610"/>
                  </a:cubicBezTo>
                  <a:cubicBezTo>
                    <a:pt x="28575" y="308610"/>
                    <a:pt x="27623" y="306705"/>
                    <a:pt x="28575" y="306705"/>
                  </a:cubicBezTo>
                  <a:cubicBezTo>
                    <a:pt x="28575" y="307658"/>
                    <a:pt x="29528" y="309563"/>
                    <a:pt x="28575" y="310515"/>
                  </a:cubicBezTo>
                  <a:cubicBezTo>
                    <a:pt x="26670" y="309563"/>
                    <a:pt x="24765" y="313373"/>
                    <a:pt x="22860" y="313373"/>
                  </a:cubicBezTo>
                  <a:cubicBezTo>
                    <a:pt x="23813" y="315278"/>
                    <a:pt x="24765" y="316230"/>
                    <a:pt x="26670" y="318135"/>
                  </a:cubicBezTo>
                  <a:cubicBezTo>
                    <a:pt x="25718" y="320040"/>
                    <a:pt x="22860" y="320993"/>
                    <a:pt x="22860" y="323850"/>
                  </a:cubicBezTo>
                  <a:cubicBezTo>
                    <a:pt x="22860" y="324803"/>
                    <a:pt x="23813" y="325755"/>
                    <a:pt x="23813" y="326708"/>
                  </a:cubicBezTo>
                  <a:cubicBezTo>
                    <a:pt x="21908" y="329565"/>
                    <a:pt x="21908" y="333375"/>
                    <a:pt x="19050" y="335280"/>
                  </a:cubicBezTo>
                  <a:cubicBezTo>
                    <a:pt x="20003" y="337185"/>
                    <a:pt x="20003" y="340043"/>
                    <a:pt x="19050" y="341948"/>
                  </a:cubicBezTo>
                  <a:cubicBezTo>
                    <a:pt x="18098" y="341948"/>
                    <a:pt x="17145" y="340995"/>
                    <a:pt x="17145" y="341948"/>
                  </a:cubicBezTo>
                  <a:cubicBezTo>
                    <a:pt x="16193" y="344805"/>
                    <a:pt x="18098" y="347663"/>
                    <a:pt x="18098" y="349568"/>
                  </a:cubicBezTo>
                  <a:cubicBezTo>
                    <a:pt x="15240" y="351473"/>
                    <a:pt x="17145" y="356235"/>
                    <a:pt x="17145" y="360998"/>
                  </a:cubicBezTo>
                  <a:cubicBezTo>
                    <a:pt x="17145" y="365760"/>
                    <a:pt x="16193" y="369570"/>
                    <a:pt x="15240" y="373380"/>
                  </a:cubicBezTo>
                  <a:cubicBezTo>
                    <a:pt x="14288" y="373380"/>
                    <a:pt x="13335" y="372428"/>
                    <a:pt x="13335" y="373380"/>
                  </a:cubicBezTo>
                  <a:cubicBezTo>
                    <a:pt x="16193" y="377190"/>
                    <a:pt x="15240" y="381000"/>
                    <a:pt x="14288" y="386715"/>
                  </a:cubicBezTo>
                  <a:cubicBezTo>
                    <a:pt x="11430" y="386715"/>
                    <a:pt x="11430" y="389573"/>
                    <a:pt x="10478" y="391478"/>
                  </a:cubicBezTo>
                  <a:cubicBezTo>
                    <a:pt x="9525" y="394335"/>
                    <a:pt x="6668" y="395288"/>
                    <a:pt x="5715" y="397193"/>
                  </a:cubicBezTo>
                  <a:cubicBezTo>
                    <a:pt x="5715" y="399098"/>
                    <a:pt x="7620" y="401003"/>
                    <a:pt x="8573" y="402908"/>
                  </a:cubicBezTo>
                  <a:cubicBezTo>
                    <a:pt x="5715" y="403860"/>
                    <a:pt x="8573" y="406718"/>
                    <a:pt x="8573" y="409575"/>
                  </a:cubicBezTo>
                  <a:cubicBezTo>
                    <a:pt x="5715" y="413385"/>
                    <a:pt x="7620" y="417195"/>
                    <a:pt x="6668" y="421005"/>
                  </a:cubicBezTo>
                  <a:cubicBezTo>
                    <a:pt x="9525" y="421958"/>
                    <a:pt x="11430" y="424815"/>
                    <a:pt x="12383" y="427673"/>
                  </a:cubicBezTo>
                  <a:cubicBezTo>
                    <a:pt x="17145" y="429578"/>
                    <a:pt x="18098" y="435293"/>
                    <a:pt x="19050" y="441008"/>
                  </a:cubicBezTo>
                  <a:cubicBezTo>
                    <a:pt x="17145" y="441960"/>
                    <a:pt x="15240" y="441008"/>
                    <a:pt x="14288" y="442913"/>
                  </a:cubicBezTo>
                  <a:cubicBezTo>
                    <a:pt x="14288" y="446723"/>
                    <a:pt x="14288" y="451485"/>
                    <a:pt x="13335" y="455295"/>
                  </a:cubicBezTo>
                  <a:cubicBezTo>
                    <a:pt x="15240" y="457200"/>
                    <a:pt x="14288" y="458153"/>
                    <a:pt x="15240" y="460058"/>
                  </a:cubicBezTo>
                  <a:cubicBezTo>
                    <a:pt x="16193" y="461963"/>
                    <a:pt x="19050" y="462915"/>
                    <a:pt x="20003" y="464820"/>
                  </a:cubicBezTo>
                  <a:cubicBezTo>
                    <a:pt x="20003" y="464820"/>
                    <a:pt x="20003" y="466725"/>
                    <a:pt x="20003" y="466725"/>
                  </a:cubicBezTo>
                  <a:cubicBezTo>
                    <a:pt x="20003" y="468630"/>
                    <a:pt x="20955" y="471488"/>
                    <a:pt x="20955" y="473393"/>
                  </a:cubicBezTo>
                  <a:cubicBezTo>
                    <a:pt x="20003" y="473393"/>
                    <a:pt x="19050" y="474345"/>
                    <a:pt x="18098" y="474345"/>
                  </a:cubicBezTo>
                  <a:cubicBezTo>
                    <a:pt x="17145" y="478155"/>
                    <a:pt x="20003" y="479108"/>
                    <a:pt x="20955" y="481965"/>
                  </a:cubicBezTo>
                  <a:cubicBezTo>
                    <a:pt x="21908" y="483870"/>
                    <a:pt x="22860" y="486728"/>
                    <a:pt x="23813" y="488633"/>
                  </a:cubicBezTo>
                  <a:cubicBezTo>
                    <a:pt x="24765" y="489585"/>
                    <a:pt x="25718" y="490538"/>
                    <a:pt x="25718" y="491490"/>
                  </a:cubicBezTo>
                  <a:cubicBezTo>
                    <a:pt x="27623" y="494348"/>
                    <a:pt x="26670" y="496253"/>
                    <a:pt x="26670" y="498158"/>
                  </a:cubicBezTo>
                  <a:cubicBezTo>
                    <a:pt x="26670" y="499110"/>
                    <a:pt x="27623" y="500063"/>
                    <a:pt x="27623" y="501015"/>
                  </a:cubicBezTo>
                  <a:cubicBezTo>
                    <a:pt x="27623" y="502920"/>
                    <a:pt x="27623" y="504825"/>
                    <a:pt x="28575" y="506730"/>
                  </a:cubicBezTo>
                  <a:cubicBezTo>
                    <a:pt x="26670" y="508635"/>
                    <a:pt x="27623" y="511493"/>
                    <a:pt x="26670" y="514350"/>
                  </a:cubicBezTo>
                  <a:cubicBezTo>
                    <a:pt x="25718" y="516255"/>
                    <a:pt x="24765" y="517208"/>
                    <a:pt x="24765" y="519113"/>
                  </a:cubicBezTo>
                  <a:cubicBezTo>
                    <a:pt x="24765" y="522923"/>
                    <a:pt x="28575" y="525780"/>
                    <a:pt x="26670" y="529590"/>
                  </a:cubicBezTo>
                  <a:cubicBezTo>
                    <a:pt x="26670" y="530543"/>
                    <a:pt x="29528" y="530543"/>
                    <a:pt x="29528" y="532448"/>
                  </a:cubicBezTo>
                  <a:cubicBezTo>
                    <a:pt x="29528" y="533400"/>
                    <a:pt x="28575" y="535305"/>
                    <a:pt x="28575" y="536258"/>
                  </a:cubicBezTo>
                  <a:cubicBezTo>
                    <a:pt x="28575" y="539115"/>
                    <a:pt x="31433" y="540068"/>
                    <a:pt x="31433" y="541973"/>
                  </a:cubicBezTo>
                  <a:cubicBezTo>
                    <a:pt x="31433" y="543878"/>
                    <a:pt x="28575" y="543878"/>
                    <a:pt x="28575" y="545783"/>
                  </a:cubicBezTo>
                  <a:cubicBezTo>
                    <a:pt x="29528" y="547688"/>
                    <a:pt x="32385" y="547688"/>
                    <a:pt x="33338" y="549593"/>
                  </a:cubicBezTo>
                  <a:cubicBezTo>
                    <a:pt x="32385" y="553403"/>
                    <a:pt x="31433" y="558165"/>
                    <a:pt x="27623" y="559118"/>
                  </a:cubicBezTo>
                  <a:cubicBezTo>
                    <a:pt x="26670" y="561023"/>
                    <a:pt x="26670" y="562928"/>
                    <a:pt x="24765" y="562928"/>
                  </a:cubicBezTo>
                  <a:cubicBezTo>
                    <a:pt x="25718" y="564833"/>
                    <a:pt x="28575" y="566738"/>
                    <a:pt x="26670" y="568643"/>
                  </a:cubicBezTo>
                  <a:cubicBezTo>
                    <a:pt x="29528" y="569595"/>
                    <a:pt x="29528" y="573405"/>
                    <a:pt x="27623" y="576263"/>
                  </a:cubicBezTo>
                  <a:cubicBezTo>
                    <a:pt x="27623" y="577215"/>
                    <a:pt x="28575" y="577215"/>
                    <a:pt x="29528" y="578168"/>
                  </a:cubicBezTo>
                  <a:cubicBezTo>
                    <a:pt x="23813" y="582930"/>
                    <a:pt x="25718" y="596265"/>
                    <a:pt x="18098" y="600075"/>
                  </a:cubicBezTo>
                  <a:cubicBezTo>
                    <a:pt x="17145" y="603885"/>
                    <a:pt x="15240" y="605790"/>
                    <a:pt x="14288" y="607695"/>
                  </a:cubicBezTo>
                  <a:cubicBezTo>
                    <a:pt x="13335" y="607695"/>
                    <a:pt x="11430" y="607695"/>
                    <a:pt x="11430" y="608648"/>
                  </a:cubicBezTo>
                  <a:cubicBezTo>
                    <a:pt x="11430" y="610553"/>
                    <a:pt x="12383" y="610553"/>
                    <a:pt x="12383" y="612458"/>
                  </a:cubicBezTo>
                  <a:cubicBezTo>
                    <a:pt x="12383" y="614363"/>
                    <a:pt x="10478" y="614363"/>
                    <a:pt x="9525" y="615315"/>
                  </a:cubicBezTo>
                  <a:cubicBezTo>
                    <a:pt x="11430" y="622935"/>
                    <a:pt x="12383" y="634365"/>
                    <a:pt x="2858" y="634365"/>
                  </a:cubicBezTo>
                  <a:cubicBezTo>
                    <a:pt x="2858" y="635318"/>
                    <a:pt x="1905" y="635318"/>
                    <a:pt x="1905" y="636270"/>
                  </a:cubicBezTo>
                  <a:cubicBezTo>
                    <a:pt x="6668" y="641033"/>
                    <a:pt x="10478" y="645795"/>
                    <a:pt x="11430" y="653415"/>
                  </a:cubicBezTo>
                  <a:cubicBezTo>
                    <a:pt x="8573" y="655320"/>
                    <a:pt x="5715" y="658178"/>
                    <a:pt x="5715" y="662940"/>
                  </a:cubicBezTo>
                  <a:cubicBezTo>
                    <a:pt x="6668" y="663893"/>
                    <a:pt x="7620" y="664845"/>
                    <a:pt x="7620" y="666750"/>
                  </a:cubicBezTo>
                  <a:cubicBezTo>
                    <a:pt x="7620" y="668655"/>
                    <a:pt x="5715" y="667703"/>
                    <a:pt x="5715" y="669608"/>
                  </a:cubicBezTo>
                  <a:cubicBezTo>
                    <a:pt x="5715" y="674370"/>
                    <a:pt x="1905" y="674370"/>
                    <a:pt x="0" y="676275"/>
                  </a:cubicBezTo>
                  <a:cubicBezTo>
                    <a:pt x="3810" y="677228"/>
                    <a:pt x="5715" y="680085"/>
                    <a:pt x="7620" y="681990"/>
                  </a:cubicBezTo>
                  <a:cubicBezTo>
                    <a:pt x="8573" y="681990"/>
                    <a:pt x="11430" y="681990"/>
                    <a:pt x="11430" y="6838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" dist="12700" dir="10800000" algn="r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panose="02010600030101010101" charset="-122"/>
                <a:ea typeface="思源黑体 CN Normal"/>
                <a:cs typeface="Arial" panose="020B0604020202020204"/>
              </a:endParaRPr>
            </a:p>
          </p:txBody>
        </p:sp>
        <p:sp>
          <p:nvSpPr>
            <p:cNvPr id="12" name="任意多边形: 形状 11"/>
            <p:cNvSpPr/>
            <p:nvPr/>
          </p:nvSpPr>
          <p:spPr>
            <a:xfrm>
              <a:off x="5881146" y="1614834"/>
              <a:ext cx="4898069" cy="996422"/>
            </a:xfrm>
            <a:custGeom>
              <a:avLst/>
              <a:gdLst>
                <a:gd name="connsiteX0" fmla="*/ 67822 w 2373824"/>
                <a:gd name="connsiteY0" fmla="*/ 0 h 786764"/>
                <a:gd name="connsiteX1" fmla="*/ 66869 w 2373824"/>
                <a:gd name="connsiteY1" fmla="*/ 6668 h 786764"/>
                <a:gd name="connsiteX2" fmla="*/ 70679 w 2373824"/>
                <a:gd name="connsiteY2" fmla="*/ 8573 h 786764"/>
                <a:gd name="connsiteX3" fmla="*/ 70679 w 2373824"/>
                <a:gd name="connsiteY3" fmla="*/ 12383 h 786764"/>
                <a:gd name="connsiteX4" fmla="*/ 67822 w 2373824"/>
                <a:gd name="connsiteY4" fmla="*/ 18098 h 786764"/>
                <a:gd name="connsiteX5" fmla="*/ 64964 w 2373824"/>
                <a:gd name="connsiteY5" fmla="*/ 21908 h 786764"/>
                <a:gd name="connsiteX6" fmla="*/ 63059 w 2373824"/>
                <a:gd name="connsiteY6" fmla="*/ 25718 h 786764"/>
                <a:gd name="connsiteX7" fmla="*/ 64012 w 2373824"/>
                <a:gd name="connsiteY7" fmla="*/ 32385 h 786764"/>
                <a:gd name="connsiteX8" fmla="*/ 61154 w 2373824"/>
                <a:gd name="connsiteY8" fmla="*/ 42863 h 786764"/>
                <a:gd name="connsiteX9" fmla="*/ 59249 w 2373824"/>
                <a:gd name="connsiteY9" fmla="*/ 46673 h 786764"/>
                <a:gd name="connsiteX10" fmla="*/ 56392 w 2373824"/>
                <a:gd name="connsiteY10" fmla="*/ 48578 h 786764"/>
                <a:gd name="connsiteX11" fmla="*/ 54487 w 2373824"/>
                <a:gd name="connsiteY11" fmla="*/ 53340 h 786764"/>
                <a:gd name="connsiteX12" fmla="*/ 54487 w 2373824"/>
                <a:gd name="connsiteY12" fmla="*/ 70485 h 786764"/>
                <a:gd name="connsiteX13" fmla="*/ 48772 w 2373824"/>
                <a:gd name="connsiteY13" fmla="*/ 75248 h 786764"/>
                <a:gd name="connsiteX14" fmla="*/ 53534 w 2373824"/>
                <a:gd name="connsiteY14" fmla="*/ 82868 h 786764"/>
                <a:gd name="connsiteX15" fmla="*/ 55439 w 2373824"/>
                <a:gd name="connsiteY15" fmla="*/ 93345 h 786764"/>
                <a:gd name="connsiteX16" fmla="*/ 53534 w 2373824"/>
                <a:gd name="connsiteY16" fmla="*/ 101918 h 786764"/>
                <a:gd name="connsiteX17" fmla="*/ 47819 w 2373824"/>
                <a:gd name="connsiteY17" fmla="*/ 108585 h 786764"/>
                <a:gd name="connsiteX18" fmla="*/ 46867 w 2373824"/>
                <a:gd name="connsiteY18" fmla="*/ 118110 h 786764"/>
                <a:gd name="connsiteX19" fmla="*/ 41152 w 2373824"/>
                <a:gd name="connsiteY19" fmla="*/ 135255 h 786764"/>
                <a:gd name="connsiteX20" fmla="*/ 43057 w 2373824"/>
                <a:gd name="connsiteY20" fmla="*/ 148590 h 786764"/>
                <a:gd name="connsiteX21" fmla="*/ 48772 w 2373824"/>
                <a:gd name="connsiteY21" fmla="*/ 152400 h 786764"/>
                <a:gd name="connsiteX22" fmla="*/ 47819 w 2373824"/>
                <a:gd name="connsiteY22" fmla="*/ 158115 h 786764"/>
                <a:gd name="connsiteX23" fmla="*/ 49724 w 2373824"/>
                <a:gd name="connsiteY23" fmla="*/ 160020 h 786764"/>
                <a:gd name="connsiteX24" fmla="*/ 48772 w 2373824"/>
                <a:gd name="connsiteY24" fmla="*/ 163830 h 786764"/>
                <a:gd name="connsiteX25" fmla="*/ 50677 w 2373824"/>
                <a:gd name="connsiteY25" fmla="*/ 166688 h 786764"/>
                <a:gd name="connsiteX26" fmla="*/ 49724 w 2373824"/>
                <a:gd name="connsiteY26" fmla="*/ 178118 h 786764"/>
                <a:gd name="connsiteX27" fmla="*/ 45914 w 2373824"/>
                <a:gd name="connsiteY27" fmla="*/ 185738 h 786764"/>
                <a:gd name="connsiteX28" fmla="*/ 46867 w 2373824"/>
                <a:gd name="connsiteY28" fmla="*/ 189548 h 786764"/>
                <a:gd name="connsiteX29" fmla="*/ 49724 w 2373824"/>
                <a:gd name="connsiteY29" fmla="*/ 201930 h 786764"/>
                <a:gd name="connsiteX30" fmla="*/ 47819 w 2373824"/>
                <a:gd name="connsiteY30" fmla="*/ 204788 h 786764"/>
                <a:gd name="connsiteX31" fmla="*/ 50677 w 2373824"/>
                <a:gd name="connsiteY31" fmla="*/ 208598 h 786764"/>
                <a:gd name="connsiteX32" fmla="*/ 53534 w 2373824"/>
                <a:gd name="connsiteY32" fmla="*/ 207645 h 786764"/>
                <a:gd name="connsiteX33" fmla="*/ 55439 w 2373824"/>
                <a:gd name="connsiteY33" fmla="*/ 220028 h 786764"/>
                <a:gd name="connsiteX34" fmla="*/ 55439 w 2373824"/>
                <a:gd name="connsiteY34" fmla="*/ 228600 h 786764"/>
                <a:gd name="connsiteX35" fmla="*/ 52582 w 2373824"/>
                <a:gd name="connsiteY35" fmla="*/ 236220 h 786764"/>
                <a:gd name="connsiteX36" fmla="*/ 54487 w 2373824"/>
                <a:gd name="connsiteY36" fmla="*/ 239078 h 786764"/>
                <a:gd name="connsiteX37" fmla="*/ 51629 w 2373824"/>
                <a:gd name="connsiteY37" fmla="*/ 252413 h 786764"/>
                <a:gd name="connsiteX38" fmla="*/ 57344 w 2373824"/>
                <a:gd name="connsiteY38" fmla="*/ 280988 h 786764"/>
                <a:gd name="connsiteX39" fmla="*/ 54487 w 2373824"/>
                <a:gd name="connsiteY39" fmla="*/ 282893 h 786764"/>
                <a:gd name="connsiteX40" fmla="*/ 54487 w 2373824"/>
                <a:gd name="connsiteY40" fmla="*/ 284798 h 786764"/>
                <a:gd name="connsiteX41" fmla="*/ 52582 w 2373824"/>
                <a:gd name="connsiteY41" fmla="*/ 286703 h 786764"/>
                <a:gd name="connsiteX42" fmla="*/ 49724 w 2373824"/>
                <a:gd name="connsiteY42" fmla="*/ 295275 h 786764"/>
                <a:gd name="connsiteX43" fmla="*/ 45914 w 2373824"/>
                <a:gd name="connsiteY43" fmla="*/ 315278 h 786764"/>
                <a:gd name="connsiteX44" fmla="*/ 42104 w 2373824"/>
                <a:gd name="connsiteY44" fmla="*/ 319088 h 786764"/>
                <a:gd name="connsiteX45" fmla="*/ 42104 w 2373824"/>
                <a:gd name="connsiteY45" fmla="*/ 325755 h 786764"/>
                <a:gd name="connsiteX46" fmla="*/ 38294 w 2373824"/>
                <a:gd name="connsiteY46" fmla="*/ 328613 h 786764"/>
                <a:gd name="connsiteX47" fmla="*/ 37342 w 2373824"/>
                <a:gd name="connsiteY47" fmla="*/ 334328 h 786764"/>
                <a:gd name="connsiteX48" fmla="*/ 34484 w 2373824"/>
                <a:gd name="connsiteY48" fmla="*/ 338138 h 786764"/>
                <a:gd name="connsiteX49" fmla="*/ 35437 w 2373824"/>
                <a:gd name="connsiteY49" fmla="*/ 341948 h 786764"/>
                <a:gd name="connsiteX50" fmla="*/ 35437 w 2373824"/>
                <a:gd name="connsiteY50" fmla="*/ 360045 h 786764"/>
                <a:gd name="connsiteX51" fmla="*/ 25912 w 2373824"/>
                <a:gd name="connsiteY51" fmla="*/ 380048 h 786764"/>
                <a:gd name="connsiteX52" fmla="*/ 25912 w 2373824"/>
                <a:gd name="connsiteY52" fmla="*/ 387668 h 786764"/>
                <a:gd name="connsiteX53" fmla="*/ 28769 w 2373824"/>
                <a:gd name="connsiteY53" fmla="*/ 391478 h 786764"/>
                <a:gd name="connsiteX54" fmla="*/ 23054 w 2373824"/>
                <a:gd name="connsiteY54" fmla="*/ 401003 h 786764"/>
                <a:gd name="connsiteX55" fmla="*/ 20197 w 2373824"/>
                <a:gd name="connsiteY55" fmla="*/ 415290 h 786764"/>
                <a:gd name="connsiteX56" fmla="*/ 23054 w 2373824"/>
                <a:gd name="connsiteY56" fmla="*/ 421958 h 786764"/>
                <a:gd name="connsiteX57" fmla="*/ 32579 w 2373824"/>
                <a:gd name="connsiteY57" fmla="*/ 429578 h 786764"/>
                <a:gd name="connsiteX58" fmla="*/ 33532 w 2373824"/>
                <a:gd name="connsiteY58" fmla="*/ 434340 h 786764"/>
                <a:gd name="connsiteX59" fmla="*/ 38294 w 2373824"/>
                <a:gd name="connsiteY59" fmla="*/ 445770 h 786764"/>
                <a:gd name="connsiteX60" fmla="*/ 37342 w 2373824"/>
                <a:gd name="connsiteY60" fmla="*/ 449580 h 786764"/>
                <a:gd name="connsiteX61" fmla="*/ 42104 w 2373824"/>
                <a:gd name="connsiteY61" fmla="*/ 453390 h 786764"/>
                <a:gd name="connsiteX62" fmla="*/ 44962 w 2373824"/>
                <a:gd name="connsiteY62" fmla="*/ 459105 h 786764"/>
                <a:gd name="connsiteX63" fmla="*/ 44962 w 2373824"/>
                <a:gd name="connsiteY63" fmla="*/ 461963 h 786764"/>
                <a:gd name="connsiteX64" fmla="*/ 45914 w 2373824"/>
                <a:gd name="connsiteY64" fmla="*/ 463868 h 786764"/>
                <a:gd name="connsiteX65" fmla="*/ 46867 w 2373824"/>
                <a:gd name="connsiteY65" fmla="*/ 469583 h 786764"/>
                <a:gd name="connsiteX66" fmla="*/ 46867 w 2373824"/>
                <a:gd name="connsiteY66" fmla="*/ 477203 h 786764"/>
                <a:gd name="connsiteX67" fmla="*/ 50677 w 2373824"/>
                <a:gd name="connsiteY67" fmla="*/ 484823 h 786764"/>
                <a:gd name="connsiteX68" fmla="*/ 50677 w 2373824"/>
                <a:gd name="connsiteY68" fmla="*/ 491490 h 786764"/>
                <a:gd name="connsiteX69" fmla="*/ 57344 w 2373824"/>
                <a:gd name="connsiteY69" fmla="*/ 504825 h 786764"/>
                <a:gd name="connsiteX70" fmla="*/ 56392 w 2373824"/>
                <a:gd name="connsiteY70" fmla="*/ 521970 h 786764"/>
                <a:gd name="connsiteX71" fmla="*/ 58297 w 2373824"/>
                <a:gd name="connsiteY71" fmla="*/ 526733 h 786764"/>
                <a:gd name="connsiteX72" fmla="*/ 59249 w 2373824"/>
                <a:gd name="connsiteY72" fmla="*/ 536258 h 786764"/>
                <a:gd name="connsiteX73" fmla="*/ 52582 w 2373824"/>
                <a:gd name="connsiteY73" fmla="*/ 544830 h 786764"/>
                <a:gd name="connsiteX74" fmla="*/ 47819 w 2373824"/>
                <a:gd name="connsiteY74" fmla="*/ 549593 h 786764"/>
                <a:gd name="connsiteX75" fmla="*/ 42104 w 2373824"/>
                <a:gd name="connsiteY75" fmla="*/ 556260 h 786764"/>
                <a:gd name="connsiteX76" fmla="*/ 36389 w 2373824"/>
                <a:gd name="connsiteY76" fmla="*/ 562928 h 786764"/>
                <a:gd name="connsiteX77" fmla="*/ 36389 w 2373824"/>
                <a:gd name="connsiteY77" fmla="*/ 571500 h 786764"/>
                <a:gd name="connsiteX78" fmla="*/ 33532 w 2373824"/>
                <a:gd name="connsiteY78" fmla="*/ 573405 h 786764"/>
                <a:gd name="connsiteX79" fmla="*/ 35437 w 2373824"/>
                <a:gd name="connsiteY79" fmla="*/ 581025 h 786764"/>
                <a:gd name="connsiteX80" fmla="*/ 29722 w 2373824"/>
                <a:gd name="connsiteY80" fmla="*/ 584835 h 786764"/>
                <a:gd name="connsiteX81" fmla="*/ 24959 w 2373824"/>
                <a:gd name="connsiteY81" fmla="*/ 598170 h 786764"/>
                <a:gd name="connsiteX82" fmla="*/ 19244 w 2373824"/>
                <a:gd name="connsiteY82" fmla="*/ 602933 h 786764"/>
                <a:gd name="connsiteX83" fmla="*/ 9719 w 2373824"/>
                <a:gd name="connsiteY83" fmla="*/ 610553 h 786764"/>
                <a:gd name="connsiteX84" fmla="*/ 8767 w 2373824"/>
                <a:gd name="connsiteY84" fmla="*/ 621030 h 786764"/>
                <a:gd name="connsiteX85" fmla="*/ 3052 w 2373824"/>
                <a:gd name="connsiteY85" fmla="*/ 625793 h 786764"/>
                <a:gd name="connsiteX86" fmla="*/ 194 w 2373824"/>
                <a:gd name="connsiteY86" fmla="*/ 626745 h 786764"/>
                <a:gd name="connsiteX87" fmla="*/ 2099 w 2373824"/>
                <a:gd name="connsiteY87" fmla="*/ 649605 h 786764"/>
                <a:gd name="connsiteX88" fmla="*/ 6862 w 2373824"/>
                <a:gd name="connsiteY88" fmla="*/ 666750 h 786764"/>
                <a:gd name="connsiteX89" fmla="*/ 6862 w 2373824"/>
                <a:gd name="connsiteY89" fmla="*/ 674370 h 786764"/>
                <a:gd name="connsiteX90" fmla="*/ 8767 w 2373824"/>
                <a:gd name="connsiteY90" fmla="*/ 676275 h 786764"/>
                <a:gd name="connsiteX91" fmla="*/ 8767 w 2373824"/>
                <a:gd name="connsiteY91" fmla="*/ 680085 h 786764"/>
                <a:gd name="connsiteX92" fmla="*/ 14482 w 2373824"/>
                <a:gd name="connsiteY92" fmla="*/ 690563 h 786764"/>
                <a:gd name="connsiteX93" fmla="*/ 15434 w 2373824"/>
                <a:gd name="connsiteY93" fmla="*/ 696278 h 786764"/>
                <a:gd name="connsiteX94" fmla="*/ 15434 w 2373824"/>
                <a:gd name="connsiteY94" fmla="*/ 700088 h 786764"/>
                <a:gd name="connsiteX95" fmla="*/ 22102 w 2373824"/>
                <a:gd name="connsiteY95" fmla="*/ 709613 h 786764"/>
                <a:gd name="connsiteX96" fmla="*/ 25912 w 2373824"/>
                <a:gd name="connsiteY96" fmla="*/ 720090 h 786764"/>
                <a:gd name="connsiteX97" fmla="*/ 27817 w 2373824"/>
                <a:gd name="connsiteY97" fmla="*/ 732473 h 786764"/>
                <a:gd name="connsiteX98" fmla="*/ 27817 w 2373824"/>
                <a:gd name="connsiteY98" fmla="*/ 742950 h 786764"/>
                <a:gd name="connsiteX99" fmla="*/ 30674 w 2373824"/>
                <a:gd name="connsiteY99" fmla="*/ 758190 h 786764"/>
                <a:gd name="connsiteX100" fmla="*/ 31627 w 2373824"/>
                <a:gd name="connsiteY100" fmla="*/ 775335 h 786764"/>
                <a:gd name="connsiteX101" fmla="*/ 28769 w 2373824"/>
                <a:gd name="connsiteY101" fmla="*/ 775335 h 786764"/>
                <a:gd name="connsiteX102" fmla="*/ 23054 w 2373824"/>
                <a:gd name="connsiteY102" fmla="*/ 786765 h 786764"/>
                <a:gd name="connsiteX103" fmla="*/ 2373825 w 2373824"/>
                <a:gd name="connsiteY103" fmla="*/ 786765 h 786764"/>
                <a:gd name="connsiteX104" fmla="*/ 2373825 w 2373824"/>
                <a:gd name="connsiteY104" fmla="*/ 0 h 786764"/>
                <a:gd name="connsiteX105" fmla="*/ 67822 w 2373824"/>
                <a:gd name="connsiteY105" fmla="*/ 0 h 78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2373824" h="786764">
                  <a:moveTo>
                    <a:pt x="67822" y="0"/>
                  </a:moveTo>
                  <a:cubicBezTo>
                    <a:pt x="67822" y="1905"/>
                    <a:pt x="67822" y="4763"/>
                    <a:pt x="66869" y="6668"/>
                  </a:cubicBezTo>
                  <a:cubicBezTo>
                    <a:pt x="66869" y="8573"/>
                    <a:pt x="69727" y="8573"/>
                    <a:pt x="70679" y="8573"/>
                  </a:cubicBezTo>
                  <a:cubicBezTo>
                    <a:pt x="71632" y="9525"/>
                    <a:pt x="71632" y="11430"/>
                    <a:pt x="70679" y="12383"/>
                  </a:cubicBezTo>
                  <a:cubicBezTo>
                    <a:pt x="67822" y="12383"/>
                    <a:pt x="65917" y="15240"/>
                    <a:pt x="67822" y="18098"/>
                  </a:cubicBezTo>
                  <a:cubicBezTo>
                    <a:pt x="67822" y="20003"/>
                    <a:pt x="65917" y="20955"/>
                    <a:pt x="64964" y="21908"/>
                  </a:cubicBezTo>
                  <a:cubicBezTo>
                    <a:pt x="64964" y="22860"/>
                    <a:pt x="64012" y="24765"/>
                    <a:pt x="63059" y="25718"/>
                  </a:cubicBezTo>
                  <a:cubicBezTo>
                    <a:pt x="63059" y="27623"/>
                    <a:pt x="64012" y="30480"/>
                    <a:pt x="64012" y="32385"/>
                  </a:cubicBezTo>
                  <a:cubicBezTo>
                    <a:pt x="64012" y="36195"/>
                    <a:pt x="58297" y="38100"/>
                    <a:pt x="61154" y="42863"/>
                  </a:cubicBezTo>
                  <a:cubicBezTo>
                    <a:pt x="61154" y="43815"/>
                    <a:pt x="59249" y="43815"/>
                    <a:pt x="59249" y="46673"/>
                  </a:cubicBezTo>
                  <a:cubicBezTo>
                    <a:pt x="58297" y="47625"/>
                    <a:pt x="57344" y="47625"/>
                    <a:pt x="56392" y="48578"/>
                  </a:cubicBezTo>
                  <a:cubicBezTo>
                    <a:pt x="55439" y="50483"/>
                    <a:pt x="56392" y="52388"/>
                    <a:pt x="54487" y="53340"/>
                  </a:cubicBezTo>
                  <a:cubicBezTo>
                    <a:pt x="54487" y="59055"/>
                    <a:pt x="53534" y="64770"/>
                    <a:pt x="54487" y="70485"/>
                  </a:cubicBezTo>
                  <a:cubicBezTo>
                    <a:pt x="53534" y="73343"/>
                    <a:pt x="48772" y="72390"/>
                    <a:pt x="48772" y="75248"/>
                  </a:cubicBezTo>
                  <a:cubicBezTo>
                    <a:pt x="47819" y="78105"/>
                    <a:pt x="52582" y="80010"/>
                    <a:pt x="53534" y="82868"/>
                  </a:cubicBezTo>
                  <a:cubicBezTo>
                    <a:pt x="53534" y="86678"/>
                    <a:pt x="53534" y="90488"/>
                    <a:pt x="55439" y="93345"/>
                  </a:cubicBezTo>
                  <a:cubicBezTo>
                    <a:pt x="51629" y="95250"/>
                    <a:pt x="54487" y="99060"/>
                    <a:pt x="53534" y="101918"/>
                  </a:cubicBezTo>
                  <a:cubicBezTo>
                    <a:pt x="52582" y="104775"/>
                    <a:pt x="49724" y="106680"/>
                    <a:pt x="47819" y="108585"/>
                  </a:cubicBezTo>
                  <a:cubicBezTo>
                    <a:pt x="48772" y="111443"/>
                    <a:pt x="43057" y="115253"/>
                    <a:pt x="46867" y="118110"/>
                  </a:cubicBezTo>
                  <a:cubicBezTo>
                    <a:pt x="43057" y="122873"/>
                    <a:pt x="44962" y="131445"/>
                    <a:pt x="41152" y="135255"/>
                  </a:cubicBezTo>
                  <a:cubicBezTo>
                    <a:pt x="42104" y="139065"/>
                    <a:pt x="43057" y="142875"/>
                    <a:pt x="43057" y="148590"/>
                  </a:cubicBezTo>
                  <a:cubicBezTo>
                    <a:pt x="44962" y="150495"/>
                    <a:pt x="46867" y="151448"/>
                    <a:pt x="48772" y="152400"/>
                  </a:cubicBezTo>
                  <a:cubicBezTo>
                    <a:pt x="46867" y="154305"/>
                    <a:pt x="49724" y="157163"/>
                    <a:pt x="47819" y="158115"/>
                  </a:cubicBezTo>
                  <a:cubicBezTo>
                    <a:pt x="47819" y="159068"/>
                    <a:pt x="49724" y="159068"/>
                    <a:pt x="49724" y="160020"/>
                  </a:cubicBezTo>
                  <a:cubicBezTo>
                    <a:pt x="49724" y="161925"/>
                    <a:pt x="48772" y="161925"/>
                    <a:pt x="48772" y="163830"/>
                  </a:cubicBezTo>
                  <a:cubicBezTo>
                    <a:pt x="48772" y="165735"/>
                    <a:pt x="50677" y="165735"/>
                    <a:pt x="50677" y="166688"/>
                  </a:cubicBezTo>
                  <a:cubicBezTo>
                    <a:pt x="47819" y="169545"/>
                    <a:pt x="50677" y="174308"/>
                    <a:pt x="49724" y="178118"/>
                  </a:cubicBezTo>
                  <a:cubicBezTo>
                    <a:pt x="49724" y="180975"/>
                    <a:pt x="47819" y="182880"/>
                    <a:pt x="45914" y="185738"/>
                  </a:cubicBezTo>
                  <a:cubicBezTo>
                    <a:pt x="45914" y="187643"/>
                    <a:pt x="45914" y="188595"/>
                    <a:pt x="46867" y="189548"/>
                  </a:cubicBezTo>
                  <a:cubicBezTo>
                    <a:pt x="44009" y="194310"/>
                    <a:pt x="47819" y="199073"/>
                    <a:pt x="49724" y="201930"/>
                  </a:cubicBezTo>
                  <a:cubicBezTo>
                    <a:pt x="49724" y="203835"/>
                    <a:pt x="47819" y="202883"/>
                    <a:pt x="47819" y="204788"/>
                  </a:cubicBezTo>
                  <a:cubicBezTo>
                    <a:pt x="47819" y="206693"/>
                    <a:pt x="49724" y="207645"/>
                    <a:pt x="50677" y="208598"/>
                  </a:cubicBezTo>
                  <a:cubicBezTo>
                    <a:pt x="52582" y="208598"/>
                    <a:pt x="51629" y="207645"/>
                    <a:pt x="53534" y="207645"/>
                  </a:cubicBezTo>
                  <a:cubicBezTo>
                    <a:pt x="57344" y="211455"/>
                    <a:pt x="52582" y="217170"/>
                    <a:pt x="55439" y="220028"/>
                  </a:cubicBezTo>
                  <a:cubicBezTo>
                    <a:pt x="54487" y="223838"/>
                    <a:pt x="56392" y="226695"/>
                    <a:pt x="55439" y="228600"/>
                  </a:cubicBezTo>
                  <a:cubicBezTo>
                    <a:pt x="54487" y="231458"/>
                    <a:pt x="51629" y="232410"/>
                    <a:pt x="52582" y="236220"/>
                  </a:cubicBezTo>
                  <a:cubicBezTo>
                    <a:pt x="52582" y="237173"/>
                    <a:pt x="54487" y="238125"/>
                    <a:pt x="54487" y="239078"/>
                  </a:cubicBezTo>
                  <a:cubicBezTo>
                    <a:pt x="53534" y="243840"/>
                    <a:pt x="54487" y="249555"/>
                    <a:pt x="51629" y="252413"/>
                  </a:cubicBezTo>
                  <a:cubicBezTo>
                    <a:pt x="53534" y="261938"/>
                    <a:pt x="51629" y="273368"/>
                    <a:pt x="57344" y="280988"/>
                  </a:cubicBezTo>
                  <a:cubicBezTo>
                    <a:pt x="57344" y="282893"/>
                    <a:pt x="55439" y="281940"/>
                    <a:pt x="54487" y="282893"/>
                  </a:cubicBezTo>
                  <a:cubicBezTo>
                    <a:pt x="54487" y="282893"/>
                    <a:pt x="54487" y="284798"/>
                    <a:pt x="54487" y="284798"/>
                  </a:cubicBezTo>
                  <a:cubicBezTo>
                    <a:pt x="53534" y="285750"/>
                    <a:pt x="52582" y="286703"/>
                    <a:pt x="52582" y="286703"/>
                  </a:cubicBezTo>
                  <a:cubicBezTo>
                    <a:pt x="51629" y="290513"/>
                    <a:pt x="52582" y="293370"/>
                    <a:pt x="49724" y="295275"/>
                  </a:cubicBezTo>
                  <a:cubicBezTo>
                    <a:pt x="51629" y="303848"/>
                    <a:pt x="44009" y="306705"/>
                    <a:pt x="45914" y="315278"/>
                  </a:cubicBezTo>
                  <a:cubicBezTo>
                    <a:pt x="44962" y="317183"/>
                    <a:pt x="42104" y="317183"/>
                    <a:pt x="42104" y="319088"/>
                  </a:cubicBezTo>
                  <a:cubicBezTo>
                    <a:pt x="43057" y="321945"/>
                    <a:pt x="42104" y="323850"/>
                    <a:pt x="42104" y="325755"/>
                  </a:cubicBezTo>
                  <a:cubicBezTo>
                    <a:pt x="42104" y="327660"/>
                    <a:pt x="39247" y="327660"/>
                    <a:pt x="38294" y="328613"/>
                  </a:cubicBezTo>
                  <a:cubicBezTo>
                    <a:pt x="37342" y="329565"/>
                    <a:pt x="38294" y="332423"/>
                    <a:pt x="37342" y="334328"/>
                  </a:cubicBezTo>
                  <a:cubicBezTo>
                    <a:pt x="36389" y="336233"/>
                    <a:pt x="34484" y="337185"/>
                    <a:pt x="34484" y="338138"/>
                  </a:cubicBezTo>
                  <a:cubicBezTo>
                    <a:pt x="34484" y="340043"/>
                    <a:pt x="35437" y="340043"/>
                    <a:pt x="35437" y="341948"/>
                  </a:cubicBezTo>
                  <a:cubicBezTo>
                    <a:pt x="36389" y="348615"/>
                    <a:pt x="35437" y="354330"/>
                    <a:pt x="35437" y="360045"/>
                  </a:cubicBezTo>
                  <a:cubicBezTo>
                    <a:pt x="29722" y="364808"/>
                    <a:pt x="30674" y="374333"/>
                    <a:pt x="25912" y="380048"/>
                  </a:cubicBezTo>
                  <a:cubicBezTo>
                    <a:pt x="25912" y="382905"/>
                    <a:pt x="26864" y="385763"/>
                    <a:pt x="25912" y="387668"/>
                  </a:cubicBezTo>
                  <a:cubicBezTo>
                    <a:pt x="26864" y="389573"/>
                    <a:pt x="27817" y="390525"/>
                    <a:pt x="28769" y="391478"/>
                  </a:cubicBezTo>
                  <a:cubicBezTo>
                    <a:pt x="25912" y="394335"/>
                    <a:pt x="25912" y="398145"/>
                    <a:pt x="23054" y="401003"/>
                  </a:cubicBezTo>
                  <a:cubicBezTo>
                    <a:pt x="24959" y="406718"/>
                    <a:pt x="22102" y="410528"/>
                    <a:pt x="20197" y="415290"/>
                  </a:cubicBezTo>
                  <a:cubicBezTo>
                    <a:pt x="22102" y="417195"/>
                    <a:pt x="22102" y="419100"/>
                    <a:pt x="23054" y="421958"/>
                  </a:cubicBezTo>
                  <a:cubicBezTo>
                    <a:pt x="24007" y="426720"/>
                    <a:pt x="28769" y="428625"/>
                    <a:pt x="32579" y="429578"/>
                  </a:cubicBezTo>
                  <a:cubicBezTo>
                    <a:pt x="34484" y="431483"/>
                    <a:pt x="33532" y="433388"/>
                    <a:pt x="33532" y="434340"/>
                  </a:cubicBezTo>
                  <a:cubicBezTo>
                    <a:pt x="34484" y="438150"/>
                    <a:pt x="37342" y="441960"/>
                    <a:pt x="38294" y="445770"/>
                  </a:cubicBezTo>
                  <a:cubicBezTo>
                    <a:pt x="38294" y="446723"/>
                    <a:pt x="37342" y="448628"/>
                    <a:pt x="37342" y="449580"/>
                  </a:cubicBezTo>
                  <a:cubicBezTo>
                    <a:pt x="38294" y="452438"/>
                    <a:pt x="40199" y="451485"/>
                    <a:pt x="42104" y="453390"/>
                  </a:cubicBezTo>
                  <a:cubicBezTo>
                    <a:pt x="43057" y="454343"/>
                    <a:pt x="44962" y="457200"/>
                    <a:pt x="44962" y="459105"/>
                  </a:cubicBezTo>
                  <a:cubicBezTo>
                    <a:pt x="44962" y="460058"/>
                    <a:pt x="44962" y="461010"/>
                    <a:pt x="44962" y="461963"/>
                  </a:cubicBezTo>
                  <a:cubicBezTo>
                    <a:pt x="44962" y="462915"/>
                    <a:pt x="45914" y="463868"/>
                    <a:pt x="45914" y="463868"/>
                  </a:cubicBezTo>
                  <a:cubicBezTo>
                    <a:pt x="45914" y="465773"/>
                    <a:pt x="45914" y="467678"/>
                    <a:pt x="46867" y="469583"/>
                  </a:cubicBezTo>
                  <a:cubicBezTo>
                    <a:pt x="47819" y="471488"/>
                    <a:pt x="50677" y="475298"/>
                    <a:pt x="46867" y="477203"/>
                  </a:cubicBezTo>
                  <a:cubicBezTo>
                    <a:pt x="46867" y="480060"/>
                    <a:pt x="50677" y="482918"/>
                    <a:pt x="50677" y="484823"/>
                  </a:cubicBezTo>
                  <a:cubicBezTo>
                    <a:pt x="50677" y="486728"/>
                    <a:pt x="49724" y="489585"/>
                    <a:pt x="50677" y="491490"/>
                  </a:cubicBezTo>
                  <a:cubicBezTo>
                    <a:pt x="51629" y="496253"/>
                    <a:pt x="56392" y="500063"/>
                    <a:pt x="57344" y="504825"/>
                  </a:cubicBezTo>
                  <a:cubicBezTo>
                    <a:pt x="58297" y="510540"/>
                    <a:pt x="56392" y="516255"/>
                    <a:pt x="56392" y="521970"/>
                  </a:cubicBezTo>
                  <a:cubicBezTo>
                    <a:pt x="56392" y="523875"/>
                    <a:pt x="58297" y="524828"/>
                    <a:pt x="58297" y="526733"/>
                  </a:cubicBezTo>
                  <a:cubicBezTo>
                    <a:pt x="59249" y="529590"/>
                    <a:pt x="58297" y="532448"/>
                    <a:pt x="59249" y="536258"/>
                  </a:cubicBezTo>
                  <a:cubicBezTo>
                    <a:pt x="57344" y="539115"/>
                    <a:pt x="53534" y="541973"/>
                    <a:pt x="52582" y="544830"/>
                  </a:cubicBezTo>
                  <a:cubicBezTo>
                    <a:pt x="50677" y="546735"/>
                    <a:pt x="47819" y="546735"/>
                    <a:pt x="47819" y="549593"/>
                  </a:cubicBezTo>
                  <a:cubicBezTo>
                    <a:pt x="44009" y="549593"/>
                    <a:pt x="42104" y="552450"/>
                    <a:pt x="42104" y="556260"/>
                  </a:cubicBezTo>
                  <a:cubicBezTo>
                    <a:pt x="40199" y="558165"/>
                    <a:pt x="38294" y="560070"/>
                    <a:pt x="36389" y="562928"/>
                  </a:cubicBezTo>
                  <a:cubicBezTo>
                    <a:pt x="36389" y="566738"/>
                    <a:pt x="38294" y="568643"/>
                    <a:pt x="36389" y="571500"/>
                  </a:cubicBezTo>
                  <a:cubicBezTo>
                    <a:pt x="35437" y="572453"/>
                    <a:pt x="33532" y="572453"/>
                    <a:pt x="33532" y="573405"/>
                  </a:cubicBezTo>
                  <a:cubicBezTo>
                    <a:pt x="33532" y="576263"/>
                    <a:pt x="35437" y="578168"/>
                    <a:pt x="35437" y="581025"/>
                  </a:cubicBezTo>
                  <a:cubicBezTo>
                    <a:pt x="33532" y="582930"/>
                    <a:pt x="32579" y="583883"/>
                    <a:pt x="29722" y="584835"/>
                  </a:cubicBezTo>
                  <a:cubicBezTo>
                    <a:pt x="27817" y="589598"/>
                    <a:pt x="27817" y="594360"/>
                    <a:pt x="24959" y="598170"/>
                  </a:cubicBezTo>
                  <a:cubicBezTo>
                    <a:pt x="24007" y="600075"/>
                    <a:pt x="20197" y="601028"/>
                    <a:pt x="19244" y="602933"/>
                  </a:cubicBezTo>
                  <a:cubicBezTo>
                    <a:pt x="17339" y="605790"/>
                    <a:pt x="14482" y="609600"/>
                    <a:pt x="9719" y="610553"/>
                  </a:cubicBezTo>
                  <a:cubicBezTo>
                    <a:pt x="8767" y="613410"/>
                    <a:pt x="6862" y="617220"/>
                    <a:pt x="8767" y="621030"/>
                  </a:cubicBezTo>
                  <a:cubicBezTo>
                    <a:pt x="5909" y="621983"/>
                    <a:pt x="2099" y="621983"/>
                    <a:pt x="3052" y="625793"/>
                  </a:cubicBezTo>
                  <a:cubicBezTo>
                    <a:pt x="2099" y="626745"/>
                    <a:pt x="1147" y="626745"/>
                    <a:pt x="194" y="626745"/>
                  </a:cubicBezTo>
                  <a:cubicBezTo>
                    <a:pt x="-758" y="638175"/>
                    <a:pt x="2099" y="643890"/>
                    <a:pt x="2099" y="649605"/>
                  </a:cubicBezTo>
                  <a:cubicBezTo>
                    <a:pt x="4957" y="654368"/>
                    <a:pt x="4004" y="661035"/>
                    <a:pt x="6862" y="666750"/>
                  </a:cubicBezTo>
                  <a:cubicBezTo>
                    <a:pt x="5909" y="668655"/>
                    <a:pt x="5909" y="672465"/>
                    <a:pt x="6862" y="674370"/>
                  </a:cubicBezTo>
                  <a:cubicBezTo>
                    <a:pt x="6862" y="675323"/>
                    <a:pt x="7814" y="675323"/>
                    <a:pt x="8767" y="676275"/>
                  </a:cubicBezTo>
                  <a:cubicBezTo>
                    <a:pt x="8767" y="677228"/>
                    <a:pt x="8767" y="679133"/>
                    <a:pt x="8767" y="680085"/>
                  </a:cubicBezTo>
                  <a:cubicBezTo>
                    <a:pt x="9719" y="684848"/>
                    <a:pt x="13529" y="687705"/>
                    <a:pt x="14482" y="690563"/>
                  </a:cubicBezTo>
                  <a:cubicBezTo>
                    <a:pt x="13529" y="693420"/>
                    <a:pt x="15434" y="694373"/>
                    <a:pt x="15434" y="696278"/>
                  </a:cubicBezTo>
                  <a:cubicBezTo>
                    <a:pt x="15434" y="697230"/>
                    <a:pt x="15434" y="699135"/>
                    <a:pt x="15434" y="700088"/>
                  </a:cubicBezTo>
                  <a:cubicBezTo>
                    <a:pt x="16387" y="704850"/>
                    <a:pt x="20197" y="706755"/>
                    <a:pt x="22102" y="709613"/>
                  </a:cubicBezTo>
                  <a:cubicBezTo>
                    <a:pt x="21149" y="714375"/>
                    <a:pt x="24007" y="717233"/>
                    <a:pt x="25912" y="720090"/>
                  </a:cubicBezTo>
                  <a:cubicBezTo>
                    <a:pt x="24007" y="724853"/>
                    <a:pt x="27817" y="728663"/>
                    <a:pt x="27817" y="732473"/>
                  </a:cubicBezTo>
                  <a:cubicBezTo>
                    <a:pt x="27817" y="736283"/>
                    <a:pt x="25912" y="739140"/>
                    <a:pt x="27817" y="742950"/>
                  </a:cubicBezTo>
                  <a:cubicBezTo>
                    <a:pt x="32579" y="746760"/>
                    <a:pt x="26864" y="753428"/>
                    <a:pt x="30674" y="758190"/>
                  </a:cubicBezTo>
                  <a:cubicBezTo>
                    <a:pt x="28769" y="764858"/>
                    <a:pt x="32579" y="768668"/>
                    <a:pt x="31627" y="775335"/>
                  </a:cubicBezTo>
                  <a:cubicBezTo>
                    <a:pt x="30674" y="776288"/>
                    <a:pt x="29722" y="774383"/>
                    <a:pt x="28769" y="775335"/>
                  </a:cubicBezTo>
                  <a:cubicBezTo>
                    <a:pt x="26864" y="779145"/>
                    <a:pt x="24007" y="782003"/>
                    <a:pt x="23054" y="786765"/>
                  </a:cubicBezTo>
                  <a:lnTo>
                    <a:pt x="2373825" y="786765"/>
                  </a:lnTo>
                  <a:lnTo>
                    <a:pt x="2373825" y="0"/>
                  </a:lnTo>
                  <a:lnTo>
                    <a:pt x="67822" y="0"/>
                  </a:lnTo>
                  <a:close/>
                </a:path>
              </a:pathLst>
            </a:custGeom>
            <a:solidFill>
              <a:srgbClr val="FFFD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panose="02010600030101010101" charset="-122"/>
                <a:ea typeface="思源黑体 CN Normal"/>
                <a:cs typeface="Arial" panose="020B0604020202020204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6647562" y="5075161"/>
            <a:ext cx="5346538" cy="1287698"/>
            <a:chOff x="5856059" y="1614834"/>
            <a:chExt cx="4923156" cy="996422"/>
          </a:xfrm>
        </p:grpSpPr>
        <p:sp>
          <p:nvSpPr>
            <p:cNvPr id="14" name="任意多边形: 形状 13"/>
            <p:cNvSpPr/>
            <p:nvPr/>
          </p:nvSpPr>
          <p:spPr>
            <a:xfrm>
              <a:off x="5856059" y="1623278"/>
              <a:ext cx="211988" cy="987978"/>
            </a:xfrm>
            <a:custGeom>
              <a:avLst/>
              <a:gdLst>
                <a:gd name="connsiteX0" fmla="*/ 11430 w 89958"/>
                <a:gd name="connsiteY0" fmla="*/ 683895 h 780097"/>
                <a:gd name="connsiteX1" fmla="*/ 11430 w 89958"/>
                <a:gd name="connsiteY1" fmla="*/ 689610 h 780097"/>
                <a:gd name="connsiteX2" fmla="*/ 9525 w 89958"/>
                <a:gd name="connsiteY2" fmla="*/ 694373 h 780097"/>
                <a:gd name="connsiteX3" fmla="*/ 12383 w 89958"/>
                <a:gd name="connsiteY3" fmla="*/ 699135 h 780097"/>
                <a:gd name="connsiteX4" fmla="*/ 12383 w 89958"/>
                <a:gd name="connsiteY4" fmla="*/ 701040 h 780097"/>
                <a:gd name="connsiteX5" fmla="*/ 17145 w 89958"/>
                <a:gd name="connsiteY5" fmla="*/ 710565 h 780097"/>
                <a:gd name="connsiteX6" fmla="*/ 20955 w 89958"/>
                <a:gd name="connsiteY6" fmla="*/ 717233 h 780097"/>
                <a:gd name="connsiteX7" fmla="*/ 18098 w 89958"/>
                <a:gd name="connsiteY7" fmla="*/ 728663 h 780097"/>
                <a:gd name="connsiteX8" fmla="*/ 22860 w 89958"/>
                <a:gd name="connsiteY8" fmla="*/ 735330 h 780097"/>
                <a:gd name="connsiteX9" fmla="*/ 22860 w 89958"/>
                <a:gd name="connsiteY9" fmla="*/ 755333 h 780097"/>
                <a:gd name="connsiteX10" fmla="*/ 20955 w 89958"/>
                <a:gd name="connsiteY10" fmla="*/ 758190 h 780097"/>
                <a:gd name="connsiteX11" fmla="*/ 21908 w 89958"/>
                <a:gd name="connsiteY11" fmla="*/ 762000 h 780097"/>
                <a:gd name="connsiteX12" fmla="*/ 29528 w 89958"/>
                <a:gd name="connsiteY12" fmla="*/ 780098 h 780097"/>
                <a:gd name="connsiteX13" fmla="*/ 41910 w 89958"/>
                <a:gd name="connsiteY13" fmla="*/ 780098 h 780097"/>
                <a:gd name="connsiteX14" fmla="*/ 47625 w 89958"/>
                <a:gd name="connsiteY14" fmla="*/ 768668 h 780097"/>
                <a:gd name="connsiteX15" fmla="*/ 50483 w 89958"/>
                <a:gd name="connsiteY15" fmla="*/ 768668 h 780097"/>
                <a:gd name="connsiteX16" fmla="*/ 49530 w 89958"/>
                <a:gd name="connsiteY16" fmla="*/ 751523 h 780097"/>
                <a:gd name="connsiteX17" fmla="*/ 46673 w 89958"/>
                <a:gd name="connsiteY17" fmla="*/ 736283 h 780097"/>
                <a:gd name="connsiteX18" fmla="*/ 46673 w 89958"/>
                <a:gd name="connsiteY18" fmla="*/ 725805 h 780097"/>
                <a:gd name="connsiteX19" fmla="*/ 44768 w 89958"/>
                <a:gd name="connsiteY19" fmla="*/ 713423 h 780097"/>
                <a:gd name="connsiteX20" fmla="*/ 40958 w 89958"/>
                <a:gd name="connsiteY20" fmla="*/ 702945 h 780097"/>
                <a:gd name="connsiteX21" fmla="*/ 34290 w 89958"/>
                <a:gd name="connsiteY21" fmla="*/ 693420 h 780097"/>
                <a:gd name="connsiteX22" fmla="*/ 34290 w 89958"/>
                <a:gd name="connsiteY22" fmla="*/ 689610 h 780097"/>
                <a:gd name="connsiteX23" fmla="*/ 33338 w 89958"/>
                <a:gd name="connsiteY23" fmla="*/ 683895 h 780097"/>
                <a:gd name="connsiteX24" fmla="*/ 27623 w 89958"/>
                <a:gd name="connsiteY24" fmla="*/ 673418 h 780097"/>
                <a:gd name="connsiteX25" fmla="*/ 27623 w 89958"/>
                <a:gd name="connsiteY25" fmla="*/ 669608 h 780097"/>
                <a:gd name="connsiteX26" fmla="*/ 25718 w 89958"/>
                <a:gd name="connsiteY26" fmla="*/ 667703 h 780097"/>
                <a:gd name="connsiteX27" fmla="*/ 25718 w 89958"/>
                <a:gd name="connsiteY27" fmla="*/ 660083 h 780097"/>
                <a:gd name="connsiteX28" fmla="*/ 20955 w 89958"/>
                <a:gd name="connsiteY28" fmla="*/ 642938 h 780097"/>
                <a:gd name="connsiteX29" fmla="*/ 19050 w 89958"/>
                <a:gd name="connsiteY29" fmla="*/ 626745 h 780097"/>
                <a:gd name="connsiteX30" fmla="*/ 21908 w 89958"/>
                <a:gd name="connsiteY30" fmla="*/ 625793 h 780097"/>
                <a:gd name="connsiteX31" fmla="*/ 27623 w 89958"/>
                <a:gd name="connsiteY31" fmla="*/ 621030 h 780097"/>
                <a:gd name="connsiteX32" fmla="*/ 28575 w 89958"/>
                <a:gd name="connsiteY32" fmla="*/ 610553 h 780097"/>
                <a:gd name="connsiteX33" fmla="*/ 38100 w 89958"/>
                <a:gd name="connsiteY33" fmla="*/ 602933 h 780097"/>
                <a:gd name="connsiteX34" fmla="*/ 43815 w 89958"/>
                <a:gd name="connsiteY34" fmla="*/ 598170 h 780097"/>
                <a:gd name="connsiteX35" fmla="*/ 48578 w 89958"/>
                <a:gd name="connsiteY35" fmla="*/ 584835 h 780097"/>
                <a:gd name="connsiteX36" fmla="*/ 54293 w 89958"/>
                <a:gd name="connsiteY36" fmla="*/ 581025 h 780097"/>
                <a:gd name="connsiteX37" fmla="*/ 52388 w 89958"/>
                <a:gd name="connsiteY37" fmla="*/ 573405 h 780097"/>
                <a:gd name="connsiteX38" fmla="*/ 55245 w 89958"/>
                <a:gd name="connsiteY38" fmla="*/ 571500 h 780097"/>
                <a:gd name="connsiteX39" fmla="*/ 55245 w 89958"/>
                <a:gd name="connsiteY39" fmla="*/ 562928 h 780097"/>
                <a:gd name="connsiteX40" fmla="*/ 60960 w 89958"/>
                <a:gd name="connsiteY40" fmla="*/ 556260 h 780097"/>
                <a:gd name="connsiteX41" fmla="*/ 66675 w 89958"/>
                <a:gd name="connsiteY41" fmla="*/ 549593 h 780097"/>
                <a:gd name="connsiteX42" fmla="*/ 71438 w 89958"/>
                <a:gd name="connsiteY42" fmla="*/ 544830 h 780097"/>
                <a:gd name="connsiteX43" fmla="*/ 78105 w 89958"/>
                <a:gd name="connsiteY43" fmla="*/ 536258 h 780097"/>
                <a:gd name="connsiteX44" fmla="*/ 77153 w 89958"/>
                <a:gd name="connsiteY44" fmla="*/ 526733 h 780097"/>
                <a:gd name="connsiteX45" fmla="*/ 75248 w 89958"/>
                <a:gd name="connsiteY45" fmla="*/ 521970 h 780097"/>
                <a:gd name="connsiteX46" fmla="*/ 76200 w 89958"/>
                <a:gd name="connsiteY46" fmla="*/ 504825 h 780097"/>
                <a:gd name="connsiteX47" fmla="*/ 69533 w 89958"/>
                <a:gd name="connsiteY47" fmla="*/ 491490 h 780097"/>
                <a:gd name="connsiteX48" fmla="*/ 69533 w 89958"/>
                <a:gd name="connsiteY48" fmla="*/ 484823 h 780097"/>
                <a:gd name="connsiteX49" fmla="*/ 65723 w 89958"/>
                <a:gd name="connsiteY49" fmla="*/ 477203 h 780097"/>
                <a:gd name="connsiteX50" fmla="*/ 65723 w 89958"/>
                <a:gd name="connsiteY50" fmla="*/ 469583 h 780097"/>
                <a:gd name="connsiteX51" fmla="*/ 64770 w 89958"/>
                <a:gd name="connsiteY51" fmla="*/ 463868 h 780097"/>
                <a:gd name="connsiteX52" fmla="*/ 63818 w 89958"/>
                <a:gd name="connsiteY52" fmla="*/ 461963 h 780097"/>
                <a:gd name="connsiteX53" fmla="*/ 63818 w 89958"/>
                <a:gd name="connsiteY53" fmla="*/ 459105 h 780097"/>
                <a:gd name="connsiteX54" fmla="*/ 60960 w 89958"/>
                <a:gd name="connsiteY54" fmla="*/ 453390 h 780097"/>
                <a:gd name="connsiteX55" fmla="*/ 56198 w 89958"/>
                <a:gd name="connsiteY55" fmla="*/ 449580 h 780097"/>
                <a:gd name="connsiteX56" fmla="*/ 57150 w 89958"/>
                <a:gd name="connsiteY56" fmla="*/ 445770 h 780097"/>
                <a:gd name="connsiteX57" fmla="*/ 52388 w 89958"/>
                <a:gd name="connsiteY57" fmla="*/ 434340 h 780097"/>
                <a:gd name="connsiteX58" fmla="*/ 51435 w 89958"/>
                <a:gd name="connsiteY58" fmla="*/ 429578 h 780097"/>
                <a:gd name="connsiteX59" fmla="*/ 41910 w 89958"/>
                <a:gd name="connsiteY59" fmla="*/ 421958 h 780097"/>
                <a:gd name="connsiteX60" fmla="*/ 39053 w 89958"/>
                <a:gd name="connsiteY60" fmla="*/ 415290 h 780097"/>
                <a:gd name="connsiteX61" fmla="*/ 41910 w 89958"/>
                <a:gd name="connsiteY61" fmla="*/ 401003 h 780097"/>
                <a:gd name="connsiteX62" fmla="*/ 47625 w 89958"/>
                <a:gd name="connsiteY62" fmla="*/ 391478 h 780097"/>
                <a:gd name="connsiteX63" fmla="*/ 44768 w 89958"/>
                <a:gd name="connsiteY63" fmla="*/ 387668 h 780097"/>
                <a:gd name="connsiteX64" fmla="*/ 44768 w 89958"/>
                <a:gd name="connsiteY64" fmla="*/ 380048 h 780097"/>
                <a:gd name="connsiteX65" fmla="*/ 54293 w 89958"/>
                <a:gd name="connsiteY65" fmla="*/ 360045 h 780097"/>
                <a:gd name="connsiteX66" fmla="*/ 54293 w 89958"/>
                <a:gd name="connsiteY66" fmla="*/ 341948 h 780097"/>
                <a:gd name="connsiteX67" fmla="*/ 53340 w 89958"/>
                <a:gd name="connsiteY67" fmla="*/ 338138 h 780097"/>
                <a:gd name="connsiteX68" fmla="*/ 56198 w 89958"/>
                <a:gd name="connsiteY68" fmla="*/ 334328 h 780097"/>
                <a:gd name="connsiteX69" fmla="*/ 57150 w 89958"/>
                <a:gd name="connsiteY69" fmla="*/ 328613 h 780097"/>
                <a:gd name="connsiteX70" fmla="*/ 60960 w 89958"/>
                <a:gd name="connsiteY70" fmla="*/ 325755 h 780097"/>
                <a:gd name="connsiteX71" fmla="*/ 60960 w 89958"/>
                <a:gd name="connsiteY71" fmla="*/ 319088 h 780097"/>
                <a:gd name="connsiteX72" fmla="*/ 64770 w 89958"/>
                <a:gd name="connsiteY72" fmla="*/ 315278 h 780097"/>
                <a:gd name="connsiteX73" fmla="*/ 68580 w 89958"/>
                <a:gd name="connsiteY73" fmla="*/ 295275 h 780097"/>
                <a:gd name="connsiteX74" fmla="*/ 71438 w 89958"/>
                <a:gd name="connsiteY74" fmla="*/ 286703 h 780097"/>
                <a:gd name="connsiteX75" fmla="*/ 73343 w 89958"/>
                <a:gd name="connsiteY75" fmla="*/ 284798 h 780097"/>
                <a:gd name="connsiteX76" fmla="*/ 73343 w 89958"/>
                <a:gd name="connsiteY76" fmla="*/ 282893 h 780097"/>
                <a:gd name="connsiteX77" fmla="*/ 76200 w 89958"/>
                <a:gd name="connsiteY77" fmla="*/ 280988 h 780097"/>
                <a:gd name="connsiteX78" fmla="*/ 70485 w 89958"/>
                <a:gd name="connsiteY78" fmla="*/ 252413 h 780097"/>
                <a:gd name="connsiteX79" fmla="*/ 73343 w 89958"/>
                <a:gd name="connsiteY79" fmla="*/ 239078 h 780097"/>
                <a:gd name="connsiteX80" fmla="*/ 71438 w 89958"/>
                <a:gd name="connsiteY80" fmla="*/ 236220 h 780097"/>
                <a:gd name="connsiteX81" fmla="*/ 74295 w 89958"/>
                <a:gd name="connsiteY81" fmla="*/ 228600 h 780097"/>
                <a:gd name="connsiteX82" fmla="*/ 74295 w 89958"/>
                <a:gd name="connsiteY82" fmla="*/ 220028 h 780097"/>
                <a:gd name="connsiteX83" fmla="*/ 72390 w 89958"/>
                <a:gd name="connsiteY83" fmla="*/ 207645 h 780097"/>
                <a:gd name="connsiteX84" fmla="*/ 69533 w 89958"/>
                <a:gd name="connsiteY84" fmla="*/ 208598 h 780097"/>
                <a:gd name="connsiteX85" fmla="*/ 66675 w 89958"/>
                <a:gd name="connsiteY85" fmla="*/ 204788 h 780097"/>
                <a:gd name="connsiteX86" fmla="*/ 68580 w 89958"/>
                <a:gd name="connsiteY86" fmla="*/ 201930 h 780097"/>
                <a:gd name="connsiteX87" fmla="*/ 65723 w 89958"/>
                <a:gd name="connsiteY87" fmla="*/ 189548 h 780097"/>
                <a:gd name="connsiteX88" fmla="*/ 64770 w 89958"/>
                <a:gd name="connsiteY88" fmla="*/ 185738 h 780097"/>
                <a:gd name="connsiteX89" fmla="*/ 68580 w 89958"/>
                <a:gd name="connsiteY89" fmla="*/ 178118 h 780097"/>
                <a:gd name="connsiteX90" fmla="*/ 69533 w 89958"/>
                <a:gd name="connsiteY90" fmla="*/ 166688 h 780097"/>
                <a:gd name="connsiteX91" fmla="*/ 67628 w 89958"/>
                <a:gd name="connsiteY91" fmla="*/ 163830 h 780097"/>
                <a:gd name="connsiteX92" fmla="*/ 68580 w 89958"/>
                <a:gd name="connsiteY92" fmla="*/ 160020 h 780097"/>
                <a:gd name="connsiteX93" fmla="*/ 66675 w 89958"/>
                <a:gd name="connsiteY93" fmla="*/ 158115 h 780097"/>
                <a:gd name="connsiteX94" fmla="*/ 67628 w 89958"/>
                <a:gd name="connsiteY94" fmla="*/ 152400 h 780097"/>
                <a:gd name="connsiteX95" fmla="*/ 61913 w 89958"/>
                <a:gd name="connsiteY95" fmla="*/ 148590 h 780097"/>
                <a:gd name="connsiteX96" fmla="*/ 60008 w 89958"/>
                <a:gd name="connsiteY96" fmla="*/ 135255 h 780097"/>
                <a:gd name="connsiteX97" fmla="*/ 65723 w 89958"/>
                <a:gd name="connsiteY97" fmla="*/ 118110 h 780097"/>
                <a:gd name="connsiteX98" fmla="*/ 66675 w 89958"/>
                <a:gd name="connsiteY98" fmla="*/ 108585 h 780097"/>
                <a:gd name="connsiteX99" fmla="*/ 72390 w 89958"/>
                <a:gd name="connsiteY99" fmla="*/ 101918 h 780097"/>
                <a:gd name="connsiteX100" fmla="*/ 74295 w 89958"/>
                <a:gd name="connsiteY100" fmla="*/ 93345 h 780097"/>
                <a:gd name="connsiteX101" fmla="*/ 72390 w 89958"/>
                <a:gd name="connsiteY101" fmla="*/ 82868 h 780097"/>
                <a:gd name="connsiteX102" fmla="*/ 67628 w 89958"/>
                <a:gd name="connsiteY102" fmla="*/ 75248 h 780097"/>
                <a:gd name="connsiteX103" fmla="*/ 73343 w 89958"/>
                <a:gd name="connsiteY103" fmla="*/ 70485 h 780097"/>
                <a:gd name="connsiteX104" fmla="*/ 73343 w 89958"/>
                <a:gd name="connsiteY104" fmla="*/ 53340 h 780097"/>
                <a:gd name="connsiteX105" fmla="*/ 75248 w 89958"/>
                <a:gd name="connsiteY105" fmla="*/ 48578 h 780097"/>
                <a:gd name="connsiteX106" fmla="*/ 78105 w 89958"/>
                <a:gd name="connsiteY106" fmla="*/ 46673 h 780097"/>
                <a:gd name="connsiteX107" fmla="*/ 80010 w 89958"/>
                <a:gd name="connsiteY107" fmla="*/ 42863 h 780097"/>
                <a:gd name="connsiteX108" fmla="*/ 82868 w 89958"/>
                <a:gd name="connsiteY108" fmla="*/ 32385 h 780097"/>
                <a:gd name="connsiteX109" fmla="*/ 81915 w 89958"/>
                <a:gd name="connsiteY109" fmla="*/ 25718 h 780097"/>
                <a:gd name="connsiteX110" fmla="*/ 83820 w 89958"/>
                <a:gd name="connsiteY110" fmla="*/ 21908 h 780097"/>
                <a:gd name="connsiteX111" fmla="*/ 86678 w 89958"/>
                <a:gd name="connsiteY111" fmla="*/ 18098 h 780097"/>
                <a:gd name="connsiteX112" fmla="*/ 89535 w 89958"/>
                <a:gd name="connsiteY112" fmla="*/ 12383 h 780097"/>
                <a:gd name="connsiteX113" fmla="*/ 89535 w 89958"/>
                <a:gd name="connsiteY113" fmla="*/ 8573 h 780097"/>
                <a:gd name="connsiteX114" fmla="*/ 85725 w 89958"/>
                <a:gd name="connsiteY114" fmla="*/ 6668 h 780097"/>
                <a:gd name="connsiteX115" fmla="*/ 86678 w 89958"/>
                <a:gd name="connsiteY115" fmla="*/ 0 h 780097"/>
                <a:gd name="connsiteX116" fmla="*/ 54293 w 89958"/>
                <a:gd name="connsiteY116" fmla="*/ 0 h 780097"/>
                <a:gd name="connsiteX117" fmla="*/ 46673 w 89958"/>
                <a:gd name="connsiteY117" fmla="*/ 953 h 780097"/>
                <a:gd name="connsiteX118" fmla="*/ 44768 w 89958"/>
                <a:gd name="connsiteY118" fmla="*/ 3810 h 780097"/>
                <a:gd name="connsiteX119" fmla="*/ 41910 w 89958"/>
                <a:gd name="connsiteY119" fmla="*/ 1905 h 780097"/>
                <a:gd name="connsiteX120" fmla="*/ 43815 w 89958"/>
                <a:gd name="connsiteY120" fmla="*/ 9525 h 780097"/>
                <a:gd name="connsiteX121" fmla="*/ 39053 w 89958"/>
                <a:gd name="connsiteY121" fmla="*/ 10478 h 780097"/>
                <a:gd name="connsiteX122" fmla="*/ 43815 w 89958"/>
                <a:gd name="connsiteY122" fmla="*/ 19050 h 780097"/>
                <a:gd name="connsiteX123" fmla="*/ 43815 w 89958"/>
                <a:gd name="connsiteY123" fmla="*/ 20955 h 780097"/>
                <a:gd name="connsiteX124" fmla="*/ 39053 w 89958"/>
                <a:gd name="connsiteY124" fmla="*/ 19050 h 780097"/>
                <a:gd name="connsiteX125" fmla="*/ 40958 w 89958"/>
                <a:gd name="connsiteY125" fmla="*/ 21908 h 780097"/>
                <a:gd name="connsiteX126" fmla="*/ 39053 w 89958"/>
                <a:gd name="connsiteY126" fmla="*/ 29528 h 780097"/>
                <a:gd name="connsiteX127" fmla="*/ 36195 w 89958"/>
                <a:gd name="connsiteY127" fmla="*/ 40958 h 780097"/>
                <a:gd name="connsiteX128" fmla="*/ 33338 w 89958"/>
                <a:gd name="connsiteY128" fmla="*/ 43815 h 780097"/>
                <a:gd name="connsiteX129" fmla="*/ 35243 w 89958"/>
                <a:gd name="connsiteY129" fmla="*/ 52388 h 780097"/>
                <a:gd name="connsiteX130" fmla="*/ 35243 w 89958"/>
                <a:gd name="connsiteY130" fmla="*/ 57150 h 780097"/>
                <a:gd name="connsiteX131" fmla="*/ 32385 w 89958"/>
                <a:gd name="connsiteY131" fmla="*/ 61913 h 780097"/>
                <a:gd name="connsiteX132" fmla="*/ 34290 w 89958"/>
                <a:gd name="connsiteY132" fmla="*/ 64770 h 780097"/>
                <a:gd name="connsiteX133" fmla="*/ 31433 w 89958"/>
                <a:gd name="connsiteY133" fmla="*/ 67628 h 780097"/>
                <a:gd name="connsiteX134" fmla="*/ 28575 w 89958"/>
                <a:gd name="connsiteY134" fmla="*/ 83820 h 780097"/>
                <a:gd name="connsiteX135" fmla="*/ 26670 w 89958"/>
                <a:gd name="connsiteY135" fmla="*/ 98108 h 780097"/>
                <a:gd name="connsiteX136" fmla="*/ 36195 w 89958"/>
                <a:gd name="connsiteY136" fmla="*/ 107633 h 780097"/>
                <a:gd name="connsiteX137" fmla="*/ 34290 w 89958"/>
                <a:gd name="connsiteY137" fmla="*/ 119063 h 780097"/>
                <a:gd name="connsiteX138" fmla="*/ 27623 w 89958"/>
                <a:gd name="connsiteY138" fmla="*/ 131445 h 780097"/>
                <a:gd name="connsiteX139" fmla="*/ 23813 w 89958"/>
                <a:gd name="connsiteY139" fmla="*/ 146685 h 780097"/>
                <a:gd name="connsiteX140" fmla="*/ 22860 w 89958"/>
                <a:gd name="connsiteY140" fmla="*/ 149543 h 780097"/>
                <a:gd name="connsiteX141" fmla="*/ 22860 w 89958"/>
                <a:gd name="connsiteY141" fmla="*/ 152400 h 780097"/>
                <a:gd name="connsiteX142" fmla="*/ 20955 w 89958"/>
                <a:gd name="connsiteY142" fmla="*/ 158115 h 780097"/>
                <a:gd name="connsiteX143" fmla="*/ 20955 w 89958"/>
                <a:gd name="connsiteY143" fmla="*/ 160973 h 780097"/>
                <a:gd name="connsiteX144" fmla="*/ 18098 w 89958"/>
                <a:gd name="connsiteY144" fmla="*/ 167640 h 780097"/>
                <a:gd name="connsiteX145" fmla="*/ 24765 w 89958"/>
                <a:gd name="connsiteY145" fmla="*/ 173355 h 780097"/>
                <a:gd name="connsiteX146" fmla="*/ 30480 w 89958"/>
                <a:gd name="connsiteY146" fmla="*/ 191453 h 780097"/>
                <a:gd name="connsiteX147" fmla="*/ 27623 w 89958"/>
                <a:gd name="connsiteY147" fmla="*/ 196215 h 780097"/>
                <a:gd name="connsiteX148" fmla="*/ 28575 w 89958"/>
                <a:gd name="connsiteY148" fmla="*/ 200978 h 780097"/>
                <a:gd name="connsiteX149" fmla="*/ 31433 w 89958"/>
                <a:gd name="connsiteY149" fmla="*/ 200978 h 780097"/>
                <a:gd name="connsiteX150" fmla="*/ 35243 w 89958"/>
                <a:gd name="connsiteY150" fmla="*/ 217170 h 780097"/>
                <a:gd name="connsiteX151" fmla="*/ 33338 w 89958"/>
                <a:gd name="connsiteY151" fmla="*/ 225743 h 780097"/>
                <a:gd name="connsiteX152" fmla="*/ 26670 w 89958"/>
                <a:gd name="connsiteY152" fmla="*/ 248603 h 780097"/>
                <a:gd name="connsiteX153" fmla="*/ 29528 w 89958"/>
                <a:gd name="connsiteY153" fmla="*/ 260985 h 780097"/>
                <a:gd name="connsiteX154" fmla="*/ 30480 w 89958"/>
                <a:gd name="connsiteY154" fmla="*/ 265748 h 780097"/>
                <a:gd name="connsiteX155" fmla="*/ 31433 w 89958"/>
                <a:gd name="connsiteY155" fmla="*/ 269558 h 780097"/>
                <a:gd name="connsiteX156" fmla="*/ 28575 w 89958"/>
                <a:gd name="connsiteY156" fmla="*/ 270510 h 780097"/>
                <a:gd name="connsiteX157" fmla="*/ 21908 w 89958"/>
                <a:gd name="connsiteY157" fmla="*/ 278130 h 780097"/>
                <a:gd name="connsiteX158" fmla="*/ 19050 w 89958"/>
                <a:gd name="connsiteY158" fmla="*/ 280988 h 780097"/>
                <a:gd name="connsiteX159" fmla="*/ 24765 w 89958"/>
                <a:gd name="connsiteY159" fmla="*/ 279083 h 780097"/>
                <a:gd name="connsiteX160" fmla="*/ 26670 w 89958"/>
                <a:gd name="connsiteY160" fmla="*/ 293370 h 780097"/>
                <a:gd name="connsiteX161" fmla="*/ 29528 w 89958"/>
                <a:gd name="connsiteY161" fmla="*/ 297180 h 780097"/>
                <a:gd name="connsiteX162" fmla="*/ 32385 w 89958"/>
                <a:gd name="connsiteY162" fmla="*/ 300990 h 780097"/>
                <a:gd name="connsiteX163" fmla="*/ 26670 w 89958"/>
                <a:gd name="connsiteY163" fmla="*/ 305753 h 780097"/>
                <a:gd name="connsiteX164" fmla="*/ 27623 w 89958"/>
                <a:gd name="connsiteY164" fmla="*/ 308610 h 780097"/>
                <a:gd name="connsiteX165" fmla="*/ 28575 w 89958"/>
                <a:gd name="connsiteY165" fmla="*/ 306705 h 780097"/>
                <a:gd name="connsiteX166" fmla="*/ 28575 w 89958"/>
                <a:gd name="connsiteY166" fmla="*/ 310515 h 780097"/>
                <a:gd name="connsiteX167" fmla="*/ 22860 w 89958"/>
                <a:gd name="connsiteY167" fmla="*/ 313373 h 780097"/>
                <a:gd name="connsiteX168" fmla="*/ 26670 w 89958"/>
                <a:gd name="connsiteY168" fmla="*/ 318135 h 780097"/>
                <a:gd name="connsiteX169" fmla="*/ 22860 w 89958"/>
                <a:gd name="connsiteY169" fmla="*/ 323850 h 780097"/>
                <a:gd name="connsiteX170" fmla="*/ 23813 w 89958"/>
                <a:gd name="connsiteY170" fmla="*/ 326708 h 780097"/>
                <a:gd name="connsiteX171" fmla="*/ 19050 w 89958"/>
                <a:gd name="connsiteY171" fmla="*/ 335280 h 780097"/>
                <a:gd name="connsiteX172" fmla="*/ 19050 w 89958"/>
                <a:gd name="connsiteY172" fmla="*/ 341948 h 780097"/>
                <a:gd name="connsiteX173" fmla="*/ 17145 w 89958"/>
                <a:gd name="connsiteY173" fmla="*/ 341948 h 780097"/>
                <a:gd name="connsiteX174" fmla="*/ 18098 w 89958"/>
                <a:gd name="connsiteY174" fmla="*/ 349568 h 780097"/>
                <a:gd name="connsiteX175" fmla="*/ 17145 w 89958"/>
                <a:gd name="connsiteY175" fmla="*/ 360998 h 780097"/>
                <a:gd name="connsiteX176" fmla="*/ 15240 w 89958"/>
                <a:gd name="connsiteY176" fmla="*/ 373380 h 780097"/>
                <a:gd name="connsiteX177" fmla="*/ 13335 w 89958"/>
                <a:gd name="connsiteY177" fmla="*/ 373380 h 780097"/>
                <a:gd name="connsiteX178" fmla="*/ 14288 w 89958"/>
                <a:gd name="connsiteY178" fmla="*/ 386715 h 780097"/>
                <a:gd name="connsiteX179" fmla="*/ 10478 w 89958"/>
                <a:gd name="connsiteY179" fmla="*/ 391478 h 780097"/>
                <a:gd name="connsiteX180" fmla="*/ 5715 w 89958"/>
                <a:gd name="connsiteY180" fmla="*/ 397193 h 780097"/>
                <a:gd name="connsiteX181" fmla="*/ 8573 w 89958"/>
                <a:gd name="connsiteY181" fmla="*/ 402908 h 780097"/>
                <a:gd name="connsiteX182" fmla="*/ 8573 w 89958"/>
                <a:gd name="connsiteY182" fmla="*/ 409575 h 780097"/>
                <a:gd name="connsiteX183" fmla="*/ 6668 w 89958"/>
                <a:gd name="connsiteY183" fmla="*/ 421005 h 780097"/>
                <a:gd name="connsiteX184" fmla="*/ 12383 w 89958"/>
                <a:gd name="connsiteY184" fmla="*/ 427673 h 780097"/>
                <a:gd name="connsiteX185" fmla="*/ 19050 w 89958"/>
                <a:gd name="connsiteY185" fmla="*/ 441008 h 780097"/>
                <a:gd name="connsiteX186" fmla="*/ 14288 w 89958"/>
                <a:gd name="connsiteY186" fmla="*/ 442913 h 780097"/>
                <a:gd name="connsiteX187" fmla="*/ 13335 w 89958"/>
                <a:gd name="connsiteY187" fmla="*/ 455295 h 780097"/>
                <a:gd name="connsiteX188" fmla="*/ 15240 w 89958"/>
                <a:gd name="connsiteY188" fmla="*/ 460058 h 780097"/>
                <a:gd name="connsiteX189" fmla="*/ 20003 w 89958"/>
                <a:gd name="connsiteY189" fmla="*/ 464820 h 780097"/>
                <a:gd name="connsiteX190" fmla="*/ 20003 w 89958"/>
                <a:gd name="connsiteY190" fmla="*/ 466725 h 780097"/>
                <a:gd name="connsiteX191" fmla="*/ 20955 w 89958"/>
                <a:gd name="connsiteY191" fmla="*/ 473393 h 780097"/>
                <a:gd name="connsiteX192" fmla="*/ 18098 w 89958"/>
                <a:gd name="connsiteY192" fmla="*/ 474345 h 780097"/>
                <a:gd name="connsiteX193" fmla="*/ 20955 w 89958"/>
                <a:gd name="connsiteY193" fmla="*/ 481965 h 780097"/>
                <a:gd name="connsiteX194" fmla="*/ 23813 w 89958"/>
                <a:gd name="connsiteY194" fmla="*/ 488633 h 780097"/>
                <a:gd name="connsiteX195" fmla="*/ 25718 w 89958"/>
                <a:gd name="connsiteY195" fmla="*/ 491490 h 780097"/>
                <a:gd name="connsiteX196" fmla="*/ 26670 w 89958"/>
                <a:gd name="connsiteY196" fmla="*/ 498158 h 780097"/>
                <a:gd name="connsiteX197" fmla="*/ 27623 w 89958"/>
                <a:gd name="connsiteY197" fmla="*/ 501015 h 780097"/>
                <a:gd name="connsiteX198" fmla="*/ 28575 w 89958"/>
                <a:gd name="connsiteY198" fmla="*/ 506730 h 780097"/>
                <a:gd name="connsiteX199" fmla="*/ 26670 w 89958"/>
                <a:gd name="connsiteY199" fmla="*/ 514350 h 780097"/>
                <a:gd name="connsiteX200" fmla="*/ 24765 w 89958"/>
                <a:gd name="connsiteY200" fmla="*/ 519113 h 780097"/>
                <a:gd name="connsiteX201" fmla="*/ 26670 w 89958"/>
                <a:gd name="connsiteY201" fmla="*/ 529590 h 780097"/>
                <a:gd name="connsiteX202" fmla="*/ 29528 w 89958"/>
                <a:gd name="connsiteY202" fmla="*/ 532448 h 780097"/>
                <a:gd name="connsiteX203" fmla="*/ 28575 w 89958"/>
                <a:gd name="connsiteY203" fmla="*/ 536258 h 780097"/>
                <a:gd name="connsiteX204" fmla="*/ 31433 w 89958"/>
                <a:gd name="connsiteY204" fmla="*/ 541973 h 780097"/>
                <a:gd name="connsiteX205" fmla="*/ 28575 w 89958"/>
                <a:gd name="connsiteY205" fmla="*/ 545783 h 780097"/>
                <a:gd name="connsiteX206" fmla="*/ 33338 w 89958"/>
                <a:gd name="connsiteY206" fmla="*/ 549593 h 780097"/>
                <a:gd name="connsiteX207" fmla="*/ 27623 w 89958"/>
                <a:gd name="connsiteY207" fmla="*/ 559118 h 780097"/>
                <a:gd name="connsiteX208" fmla="*/ 24765 w 89958"/>
                <a:gd name="connsiteY208" fmla="*/ 562928 h 780097"/>
                <a:gd name="connsiteX209" fmla="*/ 26670 w 89958"/>
                <a:gd name="connsiteY209" fmla="*/ 568643 h 780097"/>
                <a:gd name="connsiteX210" fmla="*/ 27623 w 89958"/>
                <a:gd name="connsiteY210" fmla="*/ 576263 h 780097"/>
                <a:gd name="connsiteX211" fmla="*/ 29528 w 89958"/>
                <a:gd name="connsiteY211" fmla="*/ 578168 h 780097"/>
                <a:gd name="connsiteX212" fmla="*/ 18098 w 89958"/>
                <a:gd name="connsiteY212" fmla="*/ 600075 h 780097"/>
                <a:gd name="connsiteX213" fmla="*/ 14288 w 89958"/>
                <a:gd name="connsiteY213" fmla="*/ 607695 h 780097"/>
                <a:gd name="connsiteX214" fmla="*/ 11430 w 89958"/>
                <a:gd name="connsiteY214" fmla="*/ 608648 h 780097"/>
                <a:gd name="connsiteX215" fmla="*/ 12383 w 89958"/>
                <a:gd name="connsiteY215" fmla="*/ 612458 h 780097"/>
                <a:gd name="connsiteX216" fmla="*/ 9525 w 89958"/>
                <a:gd name="connsiteY216" fmla="*/ 615315 h 780097"/>
                <a:gd name="connsiteX217" fmla="*/ 2858 w 89958"/>
                <a:gd name="connsiteY217" fmla="*/ 634365 h 780097"/>
                <a:gd name="connsiteX218" fmla="*/ 1905 w 89958"/>
                <a:gd name="connsiteY218" fmla="*/ 636270 h 780097"/>
                <a:gd name="connsiteX219" fmla="*/ 11430 w 89958"/>
                <a:gd name="connsiteY219" fmla="*/ 653415 h 780097"/>
                <a:gd name="connsiteX220" fmla="*/ 5715 w 89958"/>
                <a:gd name="connsiteY220" fmla="*/ 662940 h 780097"/>
                <a:gd name="connsiteX221" fmla="*/ 7620 w 89958"/>
                <a:gd name="connsiteY221" fmla="*/ 666750 h 780097"/>
                <a:gd name="connsiteX222" fmla="*/ 5715 w 89958"/>
                <a:gd name="connsiteY222" fmla="*/ 669608 h 780097"/>
                <a:gd name="connsiteX223" fmla="*/ 0 w 89958"/>
                <a:gd name="connsiteY223" fmla="*/ 676275 h 780097"/>
                <a:gd name="connsiteX224" fmla="*/ 7620 w 89958"/>
                <a:gd name="connsiteY224" fmla="*/ 681990 h 780097"/>
                <a:gd name="connsiteX225" fmla="*/ 11430 w 89958"/>
                <a:gd name="connsiteY225" fmla="*/ 683895 h 780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</a:cxnLst>
              <a:rect l="l" t="t" r="r" b="b"/>
              <a:pathLst>
                <a:path w="89958" h="780097">
                  <a:moveTo>
                    <a:pt x="11430" y="683895"/>
                  </a:moveTo>
                  <a:cubicBezTo>
                    <a:pt x="12383" y="685800"/>
                    <a:pt x="11430" y="688658"/>
                    <a:pt x="11430" y="689610"/>
                  </a:cubicBezTo>
                  <a:cubicBezTo>
                    <a:pt x="11430" y="691515"/>
                    <a:pt x="9525" y="692468"/>
                    <a:pt x="9525" y="694373"/>
                  </a:cubicBezTo>
                  <a:cubicBezTo>
                    <a:pt x="9525" y="696278"/>
                    <a:pt x="11430" y="697230"/>
                    <a:pt x="12383" y="699135"/>
                  </a:cubicBezTo>
                  <a:cubicBezTo>
                    <a:pt x="12383" y="699135"/>
                    <a:pt x="12383" y="700088"/>
                    <a:pt x="12383" y="701040"/>
                  </a:cubicBezTo>
                  <a:cubicBezTo>
                    <a:pt x="14288" y="704850"/>
                    <a:pt x="18098" y="705803"/>
                    <a:pt x="17145" y="710565"/>
                  </a:cubicBezTo>
                  <a:cubicBezTo>
                    <a:pt x="19050" y="712470"/>
                    <a:pt x="20003" y="714375"/>
                    <a:pt x="20955" y="717233"/>
                  </a:cubicBezTo>
                  <a:cubicBezTo>
                    <a:pt x="19050" y="720090"/>
                    <a:pt x="17145" y="722948"/>
                    <a:pt x="18098" y="728663"/>
                  </a:cubicBezTo>
                  <a:cubicBezTo>
                    <a:pt x="20003" y="731520"/>
                    <a:pt x="22860" y="732473"/>
                    <a:pt x="22860" y="735330"/>
                  </a:cubicBezTo>
                  <a:cubicBezTo>
                    <a:pt x="24765" y="741045"/>
                    <a:pt x="21908" y="748665"/>
                    <a:pt x="22860" y="755333"/>
                  </a:cubicBezTo>
                  <a:cubicBezTo>
                    <a:pt x="21908" y="756285"/>
                    <a:pt x="20955" y="757238"/>
                    <a:pt x="20955" y="758190"/>
                  </a:cubicBezTo>
                  <a:cubicBezTo>
                    <a:pt x="20955" y="759143"/>
                    <a:pt x="21908" y="761048"/>
                    <a:pt x="21908" y="762000"/>
                  </a:cubicBezTo>
                  <a:cubicBezTo>
                    <a:pt x="26670" y="765810"/>
                    <a:pt x="25718" y="775335"/>
                    <a:pt x="29528" y="780098"/>
                  </a:cubicBezTo>
                  <a:lnTo>
                    <a:pt x="41910" y="780098"/>
                  </a:lnTo>
                  <a:cubicBezTo>
                    <a:pt x="42863" y="775335"/>
                    <a:pt x="46673" y="773430"/>
                    <a:pt x="47625" y="768668"/>
                  </a:cubicBezTo>
                  <a:cubicBezTo>
                    <a:pt x="48578" y="767715"/>
                    <a:pt x="50483" y="769620"/>
                    <a:pt x="50483" y="768668"/>
                  </a:cubicBezTo>
                  <a:cubicBezTo>
                    <a:pt x="51435" y="762000"/>
                    <a:pt x="48578" y="758190"/>
                    <a:pt x="49530" y="751523"/>
                  </a:cubicBezTo>
                  <a:cubicBezTo>
                    <a:pt x="45720" y="746760"/>
                    <a:pt x="51435" y="739140"/>
                    <a:pt x="46673" y="736283"/>
                  </a:cubicBezTo>
                  <a:cubicBezTo>
                    <a:pt x="44768" y="732473"/>
                    <a:pt x="46673" y="728663"/>
                    <a:pt x="46673" y="725805"/>
                  </a:cubicBezTo>
                  <a:cubicBezTo>
                    <a:pt x="46673" y="721995"/>
                    <a:pt x="43815" y="718185"/>
                    <a:pt x="44768" y="713423"/>
                  </a:cubicBezTo>
                  <a:cubicBezTo>
                    <a:pt x="42863" y="710565"/>
                    <a:pt x="40005" y="707708"/>
                    <a:pt x="40958" y="702945"/>
                  </a:cubicBezTo>
                  <a:cubicBezTo>
                    <a:pt x="39053" y="700088"/>
                    <a:pt x="35243" y="698183"/>
                    <a:pt x="34290" y="693420"/>
                  </a:cubicBezTo>
                  <a:cubicBezTo>
                    <a:pt x="34290" y="692468"/>
                    <a:pt x="34290" y="690563"/>
                    <a:pt x="34290" y="689610"/>
                  </a:cubicBezTo>
                  <a:cubicBezTo>
                    <a:pt x="33338" y="687705"/>
                    <a:pt x="32385" y="685800"/>
                    <a:pt x="33338" y="683895"/>
                  </a:cubicBezTo>
                  <a:cubicBezTo>
                    <a:pt x="31433" y="681038"/>
                    <a:pt x="28575" y="678180"/>
                    <a:pt x="27623" y="673418"/>
                  </a:cubicBezTo>
                  <a:cubicBezTo>
                    <a:pt x="27623" y="672465"/>
                    <a:pt x="27623" y="670560"/>
                    <a:pt x="27623" y="669608"/>
                  </a:cubicBezTo>
                  <a:cubicBezTo>
                    <a:pt x="27623" y="668655"/>
                    <a:pt x="26670" y="668655"/>
                    <a:pt x="25718" y="667703"/>
                  </a:cubicBezTo>
                  <a:cubicBezTo>
                    <a:pt x="24765" y="664845"/>
                    <a:pt x="24765" y="661988"/>
                    <a:pt x="25718" y="660083"/>
                  </a:cubicBezTo>
                  <a:cubicBezTo>
                    <a:pt x="23813" y="654368"/>
                    <a:pt x="23813" y="647700"/>
                    <a:pt x="20955" y="642938"/>
                  </a:cubicBezTo>
                  <a:cubicBezTo>
                    <a:pt x="20955" y="638175"/>
                    <a:pt x="18098" y="631508"/>
                    <a:pt x="19050" y="626745"/>
                  </a:cubicBezTo>
                  <a:cubicBezTo>
                    <a:pt x="20003" y="625793"/>
                    <a:pt x="20955" y="625793"/>
                    <a:pt x="21908" y="625793"/>
                  </a:cubicBezTo>
                  <a:cubicBezTo>
                    <a:pt x="21908" y="621983"/>
                    <a:pt x="24765" y="621983"/>
                    <a:pt x="27623" y="621030"/>
                  </a:cubicBezTo>
                  <a:cubicBezTo>
                    <a:pt x="26670" y="617220"/>
                    <a:pt x="27623" y="614363"/>
                    <a:pt x="28575" y="610553"/>
                  </a:cubicBezTo>
                  <a:cubicBezTo>
                    <a:pt x="32385" y="609600"/>
                    <a:pt x="35243" y="605790"/>
                    <a:pt x="38100" y="602933"/>
                  </a:cubicBezTo>
                  <a:cubicBezTo>
                    <a:pt x="40005" y="600075"/>
                    <a:pt x="42863" y="599123"/>
                    <a:pt x="43815" y="598170"/>
                  </a:cubicBezTo>
                  <a:cubicBezTo>
                    <a:pt x="46673" y="594360"/>
                    <a:pt x="46673" y="588645"/>
                    <a:pt x="48578" y="584835"/>
                  </a:cubicBezTo>
                  <a:cubicBezTo>
                    <a:pt x="51435" y="584835"/>
                    <a:pt x="53340" y="582930"/>
                    <a:pt x="54293" y="581025"/>
                  </a:cubicBezTo>
                  <a:cubicBezTo>
                    <a:pt x="53340" y="578168"/>
                    <a:pt x="52388" y="576263"/>
                    <a:pt x="52388" y="573405"/>
                  </a:cubicBezTo>
                  <a:cubicBezTo>
                    <a:pt x="52388" y="572453"/>
                    <a:pt x="54293" y="572453"/>
                    <a:pt x="55245" y="571500"/>
                  </a:cubicBezTo>
                  <a:cubicBezTo>
                    <a:pt x="56198" y="568643"/>
                    <a:pt x="54293" y="566738"/>
                    <a:pt x="55245" y="562928"/>
                  </a:cubicBezTo>
                  <a:cubicBezTo>
                    <a:pt x="57150" y="561023"/>
                    <a:pt x="59055" y="559118"/>
                    <a:pt x="60960" y="556260"/>
                  </a:cubicBezTo>
                  <a:cubicBezTo>
                    <a:pt x="61913" y="552450"/>
                    <a:pt x="62865" y="549593"/>
                    <a:pt x="66675" y="549593"/>
                  </a:cubicBezTo>
                  <a:cubicBezTo>
                    <a:pt x="67628" y="546735"/>
                    <a:pt x="70485" y="546735"/>
                    <a:pt x="71438" y="544830"/>
                  </a:cubicBezTo>
                  <a:cubicBezTo>
                    <a:pt x="73343" y="541020"/>
                    <a:pt x="76200" y="539115"/>
                    <a:pt x="78105" y="536258"/>
                  </a:cubicBezTo>
                  <a:cubicBezTo>
                    <a:pt x="77153" y="533400"/>
                    <a:pt x="78105" y="530543"/>
                    <a:pt x="77153" y="526733"/>
                  </a:cubicBezTo>
                  <a:cubicBezTo>
                    <a:pt x="76200" y="524828"/>
                    <a:pt x="75248" y="523875"/>
                    <a:pt x="75248" y="521970"/>
                  </a:cubicBezTo>
                  <a:cubicBezTo>
                    <a:pt x="75248" y="516255"/>
                    <a:pt x="77153" y="509588"/>
                    <a:pt x="76200" y="504825"/>
                  </a:cubicBezTo>
                  <a:cubicBezTo>
                    <a:pt x="75248" y="501015"/>
                    <a:pt x="70485" y="496253"/>
                    <a:pt x="69533" y="491490"/>
                  </a:cubicBezTo>
                  <a:cubicBezTo>
                    <a:pt x="69533" y="489585"/>
                    <a:pt x="70485" y="486728"/>
                    <a:pt x="69533" y="484823"/>
                  </a:cubicBezTo>
                  <a:cubicBezTo>
                    <a:pt x="68580" y="481965"/>
                    <a:pt x="65723" y="480060"/>
                    <a:pt x="65723" y="477203"/>
                  </a:cubicBezTo>
                  <a:cubicBezTo>
                    <a:pt x="69533" y="475298"/>
                    <a:pt x="66675" y="471488"/>
                    <a:pt x="65723" y="469583"/>
                  </a:cubicBezTo>
                  <a:cubicBezTo>
                    <a:pt x="64770" y="467678"/>
                    <a:pt x="65723" y="465773"/>
                    <a:pt x="64770" y="463868"/>
                  </a:cubicBezTo>
                  <a:cubicBezTo>
                    <a:pt x="64770" y="462915"/>
                    <a:pt x="63818" y="462915"/>
                    <a:pt x="63818" y="461963"/>
                  </a:cubicBezTo>
                  <a:cubicBezTo>
                    <a:pt x="63818" y="461010"/>
                    <a:pt x="64770" y="460058"/>
                    <a:pt x="63818" y="459105"/>
                  </a:cubicBezTo>
                  <a:cubicBezTo>
                    <a:pt x="63818" y="457200"/>
                    <a:pt x="61913" y="454343"/>
                    <a:pt x="60960" y="453390"/>
                  </a:cubicBezTo>
                  <a:cubicBezTo>
                    <a:pt x="59055" y="451485"/>
                    <a:pt x="56198" y="452438"/>
                    <a:pt x="56198" y="449580"/>
                  </a:cubicBezTo>
                  <a:cubicBezTo>
                    <a:pt x="56198" y="448628"/>
                    <a:pt x="57150" y="446723"/>
                    <a:pt x="57150" y="445770"/>
                  </a:cubicBezTo>
                  <a:cubicBezTo>
                    <a:pt x="57150" y="441960"/>
                    <a:pt x="53340" y="438150"/>
                    <a:pt x="52388" y="434340"/>
                  </a:cubicBezTo>
                  <a:cubicBezTo>
                    <a:pt x="52388" y="432435"/>
                    <a:pt x="53340" y="430530"/>
                    <a:pt x="51435" y="429578"/>
                  </a:cubicBezTo>
                  <a:cubicBezTo>
                    <a:pt x="46673" y="428625"/>
                    <a:pt x="42863" y="425768"/>
                    <a:pt x="41910" y="421958"/>
                  </a:cubicBezTo>
                  <a:cubicBezTo>
                    <a:pt x="40958" y="419100"/>
                    <a:pt x="41910" y="417195"/>
                    <a:pt x="39053" y="415290"/>
                  </a:cubicBezTo>
                  <a:cubicBezTo>
                    <a:pt x="40958" y="410528"/>
                    <a:pt x="43815" y="406718"/>
                    <a:pt x="41910" y="401003"/>
                  </a:cubicBezTo>
                  <a:cubicBezTo>
                    <a:pt x="44768" y="398145"/>
                    <a:pt x="44768" y="394335"/>
                    <a:pt x="47625" y="391478"/>
                  </a:cubicBezTo>
                  <a:cubicBezTo>
                    <a:pt x="46673" y="389573"/>
                    <a:pt x="44768" y="389573"/>
                    <a:pt x="44768" y="387668"/>
                  </a:cubicBezTo>
                  <a:cubicBezTo>
                    <a:pt x="45720" y="385763"/>
                    <a:pt x="45720" y="382905"/>
                    <a:pt x="44768" y="380048"/>
                  </a:cubicBezTo>
                  <a:cubicBezTo>
                    <a:pt x="49530" y="374333"/>
                    <a:pt x="48578" y="364808"/>
                    <a:pt x="54293" y="360045"/>
                  </a:cubicBezTo>
                  <a:cubicBezTo>
                    <a:pt x="53340" y="354330"/>
                    <a:pt x="55245" y="347663"/>
                    <a:pt x="54293" y="341948"/>
                  </a:cubicBezTo>
                  <a:cubicBezTo>
                    <a:pt x="54293" y="340043"/>
                    <a:pt x="52388" y="339090"/>
                    <a:pt x="53340" y="338138"/>
                  </a:cubicBezTo>
                  <a:cubicBezTo>
                    <a:pt x="53340" y="337185"/>
                    <a:pt x="55245" y="336233"/>
                    <a:pt x="56198" y="334328"/>
                  </a:cubicBezTo>
                  <a:cubicBezTo>
                    <a:pt x="57150" y="332423"/>
                    <a:pt x="56198" y="330518"/>
                    <a:pt x="57150" y="328613"/>
                  </a:cubicBezTo>
                  <a:cubicBezTo>
                    <a:pt x="58103" y="327660"/>
                    <a:pt x="60008" y="327660"/>
                    <a:pt x="60960" y="325755"/>
                  </a:cubicBezTo>
                  <a:cubicBezTo>
                    <a:pt x="60960" y="322898"/>
                    <a:pt x="60960" y="320993"/>
                    <a:pt x="60960" y="319088"/>
                  </a:cubicBezTo>
                  <a:cubicBezTo>
                    <a:pt x="61913" y="317183"/>
                    <a:pt x="63818" y="316230"/>
                    <a:pt x="64770" y="315278"/>
                  </a:cubicBezTo>
                  <a:cubicBezTo>
                    <a:pt x="62865" y="306705"/>
                    <a:pt x="71438" y="303848"/>
                    <a:pt x="68580" y="295275"/>
                  </a:cubicBezTo>
                  <a:cubicBezTo>
                    <a:pt x="71438" y="293370"/>
                    <a:pt x="70485" y="290513"/>
                    <a:pt x="71438" y="286703"/>
                  </a:cubicBezTo>
                  <a:cubicBezTo>
                    <a:pt x="71438" y="285750"/>
                    <a:pt x="73343" y="285750"/>
                    <a:pt x="73343" y="284798"/>
                  </a:cubicBezTo>
                  <a:cubicBezTo>
                    <a:pt x="73343" y="284798"/>
                    <a:pt x="73343" y="282893"/>
                    <a:pt x="73343" y="282893"/>
                  </a:cubicBezTo>
                  <a:cubicBezTo>
                    <a:pt x="74295" y="281940"/>
                    <a:pt x="76200" y="281940"/>
                    <a:pt x="76200" y="280988"/>
                  </a:cubicBezTo>
                  <a:cubicBezTo>
                    <a:pt x="70485" y="273368"/>
                    <a:pt x="72390" y="261938"/>
                    <a:pt x="70485" y="252413"/>
                  </a:cubicBezTo>
                  <a:cubicBezTo>
                    <a:pt x="74295" y="249555"/>
                    <a:pt x="72390" y="243840"/>
                    <a:pt x="73343" y="239078"/>
                  </a:cubicBezTo>
                  <a:cubicBezTo>
                    <a:pt x="72390" y="238125"/>
                    <a:pt x="71438" y="238125"/>
                    <a:pt x="71438" y="236220"/>
                  </a:cubicBezTo>
                  <a:cubicBezTo>
                    <a:pt x="70485" y="232410"/>
                    <a:pt x="73343" y="231458"/>
                    <a:pt x="74295" y="228600"/>
                  </a:cubicBezTo>
                  <a:cubicBezTo>
                    <a:pt x="75248" y="225743"/>
                    <a:pt x="73343" y="222885"/>
                    <a:pt x="74295" y="220028"/>
                  </a:cubicBezTo>
                  <a:cubicBezTo>
                    <a:pt x="71438" y="217170"/>
                    <a:pt x="76200" y="211455"/>
                    <a:pt x="72390" y="207645"/>
                  </a:cubicBezTo>
                  <a:cubicBezTo>
                    <a:pt x="71438" y="207645"/>
                    <a:pt x="71438" y="208598"/>
                    <a:pt x="69533" y="208598"/>
                  </a:cubicBezTo>
                  <a:cubicBezTo>
                    <a:pt x="67628" y="207645"/>
                    <a:pt x="66675" y="206693"/>
                    <a:pt x="66675" y="204788"/>
                  </a:cubicBezTo>
                  <a:cubicBezTo>
                    <a:pt x="66675" y="202883"/>
                    <a:pt x="68580" y="203835"/>
                    <a:pt x="68580" y="201930"/>
                  </a:cubicBezTo>
                  <a:cubicBezTo>
                    <a:pt x="66675" y="199073"/>
                    <a:pt x="62865" y="194310"/>
                    <a:pt x="65723" y="189548"/>
                  </a:cubicBezTo>
                  <a:cubicBezTo>
                    <a:pt x="65723" y="188595"/>
                    <a:pt x="64770" y="187643"/>
                    <a:pt x="64770" y="185738"/>
                  </a:cubicBezTo>
                  <a:cubicBezTo>
                    <a:pt x="66675" y="182880"/>
                    <a:pt x="67628" y="181928"/>
                    <a:pt x="68580" y="178118"/>
                  </a:cubicBezTo>
                  <a:cubicBezTo>
                    <a:pt x="69533" y="174308"/>
                    <a:pt x="66675" y="169545"/>
                    <a:pt x="69533" y="166688"/>
                  </a:cubicBezTo>
                  <a:cubicBezTo>
                    <a:pt x="69533" y="165735"/>
                    <a:pt x="67628" y="165735"/>
                    <a:pt x="67628" y="163830"/>
                  </a:cubicBezTo>
                  <a:cubicBezTo>
                    <a:pt x="67628" y="161925"/>
                    <a:pt x="68580" y="161925"/>
                    <a:pt x="68580" y="160020"/>
                  </a:cubicBezTo>
                  <a:cubicBezTo>
                    <a:pt x="68580" y="159068"/>
                    <a:pt x="66675" y="159068"/>
                    <a:pt x="66675" y="158115"/>
                  </a:cubicBezTo>
                  <a:cubicBezTo>
                    <a:pt x="68580" y="157163"/>
                    <a:pt x="65723" y="154305"/>
                    <a:pt x="67628" y="152400"/>
                  </a:cubicBezTo>
                  <a:cubicBezTo>
                    <a:pt x="64770" y="151448"/>
                    <a:pt x="62865" y="149543"/>
                    <a:pt x="61913" y="148590"/>
                  </a:cubicBezTo>
                  <a:cubicBezTo>
                    <a:pt x="62865" y="142875"/>
                    <a:pt x="60960" y="139065"/>
                    <a:pt x="60008" y="135255"/>
                  </a:cubicBezTo>
                  <a:cubicBezTo>
                    <a:pt x="63818" y="131445"/>
                    <a:pt x="62865" y="122873"/>
                    <a:pt x="65723" y="118110"/>
                  </a:cubicBezTo>
                  <a:cubicBezTo>
                    <a:pt x="61913" y="115253"/>
                    <a:pt x="67628" y="111443"/>
                    <a:pt x="66675" y="108585"/>
                  </a:cubicBezTo>
                  <a:cubicBezTo>
                    <a:pt x="68580" y="106680"/>
                    <a:pt x="71438" y="104775"/>
                    <a:pt x="72390" y="101918"/>
                  </a:cubicBezTo>
                  <a:cubicBezTo>
                    <a:pt x="73343" y="99060"/>
                    <a:pt x="70485" y="95250"/>
                    <a:pt x="74295" y="93345"/>
                  </a:cubicBezTo>
                  <a:cubicBezTo>
                    <a:pt x="73343" y="90488"/>
                    <a:pt x="72390" y="85725"/>
                    <a:pt x="72390" y="82868"/>
                  </a:cubicBezTo>
                  <a:cubicBezTo>
                    <a:pt x="71438" y="80010"/>
                    <a:pt x="67628" y="78105"/>
                    <a:pt x="67628" y="75248"/>
                  </a:cubicBezTo>
                  <a:cubicBezTo>
                    <a:pt x="67628" y="72390"/>
                    <a:pt x="72390" y="73343"/>
                    <a:pt x="73343" y="70485"/>
                  </a:cubicBezTo>
                  <a:cubicBezTo>
                    <a:pt x="72390" y="64770"/>
                    <a:pt x="74295" y="59055"/>
                    <a:pt x="73343" y="53340"/>
                  </a:cubicBezTo>
                  <a:cubicBezTo>
                    <a:pt x="75248" y="52388"/>
                    <a:pt x="74295" y="50483"/>
                    <a:pt x="75248" y="48578"/>
                  </a:cubicBezTo>
                  <a:cubicBezTo>
                    <a:pt x="76200" y="48578"/>
                    <a:pt x="77153" y="47625"/>
                    <a:pt x="78105" y="46673"/>
                  </a:cubicBezTo>
                  <a:cubicBezTo>
                    <a:pt x="77153" y="43815"/>
                    <a:pt x="79058" y="43815"/>
                    <a:pt x="80010" y="42863"/>
                  </a:cubicBezTo>
                  <a:cubicBezTo>
                    <a:pt x="77153" y="39053"/>
                    <a:pt x="81915" y="36195"/>
                    <a:pt x="82868" y="32385"/>
                  </a:cubicBezTo>
                  <a:cubicBezTo>
                    <a:pt x="82868" y="30480"/>
                    <a:pt x="81915" y="27623"/>
                    <a:pt x="81915" y="25718"/>
                  </a:cubicBezTo>
                  <a:cubicBezTo>
                    <a:pt x="81915" y="24765"/>
                    <a:pt x="82868" y="22860"/>
                    <a:pt x="83820" y="21908"/>
                  </a:cubicBezTo>
                  <a:cubicBezTo>
                    <a:pt x="84773" y="20003"/>
                    <a:pt x="85725" y="19050"/>
                    <a:pt x="86678" y="18098"/>
                  </a:cubicBezTo>
                  <a:cubicBezTo>
                    <a:pt x="84773" y="15240"/>
                    <a:pt x="87630" y="12383"/>
                    <a:pt x="89535" y="12383"/>
                  </a:cubicBezTo>
                  <a:cubicBezTo>
                    <a:pt x="90488" y="11430"/>
                    <a:pt x="89535" y="9525"/>
                    <a:pt x="89535" y="8573"/>
                  </a:cubicBezTo>
                  <a:cubicBezTo>
                    <a:pt x="87630" y="7620"/>
                    <a:pt x="85725" y="8573"/>
                    <a:pt x="85725" y="6668"/>
                  </a:cubicBezTo>
                  <a:cubicBezTo>
                    <a:pt x="86678" y="4763"/>
                    <a:pt x="85725" y="1905"/>
                    <a:pt x="86678" y="0"/>
                  </a:cubicBezTo>
                  <a:lnTo>
                    <a:pt x="54293" y="0"/>
                  </a:lnTo>
                  <a:cubicBezTo>
                    <a:pt x="51435" y="0"/>
                    <a:pt x="48578" y="0"/>
                    <a:pt x="46673" y="953"/>
                  </a:cubicBezTo>
                  <a:cubicBezTo>
                    <a:pt x="46673" y="2858"/>
                    <a:pt x="45720" y="2858"/>
                    <a:pt x="44768" y="3810"/>
                  </a:cubicBezTo>
                  <a:cubicBezTo>
                    <a:pt x="42863" y="3810"/>
                    <a:pt x="42863" y="953"/>
                    <a:pt x="41910" y="1905"/>
                  </a:cubicBezTo>
                  <a:cubicBezTo>
                    <a:pt x="40958" y="4763"/>
                    <a:pt x="46673" y="5715"/>
                    <a:pt x="43815" y="9525"/>
                  </a:cubicBezTo>
                  <a:cubicBezTo>
                    <a:pt x="41910" y="8573"/>
                    <a:pt x="40958" y="10478"/>
                    <a:pt x="39053" y="10478"/>
                  </a:cubicBezTo>
                  <a:cubicBezTo>
                    <a:pt x="39053" y="15240"/>
                    <a:pt x="40005" y="18098"/>
                    <a:pt x="43815" y="19050"/>
                  </a:cubicBezTo>
                  <a:cubicBezTo>
                    <a:pt x="43815" y="20003"/>
                    <a:pt x="43815" y="20955"/>
                    <a:pt x="43815" y="20955"/>
                  </a:cubicBezTo>
                  <a:cubicBezTo>
                    <a:pt x="42863" y="20003"/>
                    <a:pt x="40958" y="18098"/>
                    <a:pt x="39053" y="19050"/>
                  </a:cubicBezTo>
                  <a:cubicBezTo>
                    <a:pt x="39053" y="20955"/>
                    <a:pt x="40005" y="21908"/>
                    <a:pt x="40958" y="21908"/>
                  </a:cubicBezTo>
                  <a:cubicBezTo>
                    <a:pt x="41910" y="25718"/>
                    <a:pt x="40005" y="27623"/>
                    <a:pt x="39053" y="29528"/>
                  </a:cubicBezTo>
                  <a:cubicBezTo>
                    <a:pt x="40958" y="34290"/>
                    <a:pt x="35243" y="35243"/>
                    <a:pt x="36195" y="40958"/>
                  </a:cubicBezTo>
                  <a:cubicBezTo>
                    <a:pt x="35243" y="41910"/>
                    <a:pt x="34290" y="42863"/>
                    <a:pt x="33338" y="43815"/>
                  </a:cubicBezTo>
                  <a:cubicBezTo>
                    <a:pt x="33338" y="46673"/>
                    <a:pt x="34290" y="49530"/>
                    <a:pt x="35243" y="52388"/>
                  </a:cubicBezTo>
                  <a:cubicBezTo>
                    <a:pt x="34290" y="54293"/>
                    <a:pt x="34290" y="55245"/>
                    <a:pt x="35243" y="57150"/>
                  </a:cubicBezTo>
                  <a:cubicBezTo>
                    <a:pt x="34290" y="59055"/>
                    <a:pt x="33338" y="60008"/>
                    <a:pt x="32385" y="61913"/>
                  </a:cubicBezTo>
                  <a:cubicBezTo>
                    <a:pt x="32385" y="62865"/>
                    <a:pt x="34290" y="63818"/>
                    <a:pt x="34290" y="64770"/>
                  </a:cubicBezTo>
                  <a:cubicBezTo>
                    <a:pt x="34290" y="66675"/>
                    <a:pt x="32385" y="66675"/>
                    <a:pt x="31433" y="67628"/>
                  </a:cubicBezTo>
                  <a:cubicBezTo>
                    <a:pt x="30480" y="74295"/>
                    <a:pt x="31433" y="78105"/>
                    <a:pt x="28575" y="83820"/>
                  </a:cubicBezTo>
                  <a:cubicBezTo>
                    <a:pt x="31433" y="89535"/>
                    <a:pt x="22860" y="92393"/>
                    <a:pt x="26670" y="98108"/>
                  </a:cubicBezTo>
                  <a:cubicBezTo>
                    <a:pt x="30480" y="100965"/>
                    <a:pt x="35243" y="101918"/>
                    <a:pt x="36195" y="107633"/>
                  </a:cubicBezTo>
                  <a:cubicBezTo>
                    <a:pt x="34290" y="110490"/>
                    <a:pt x="33338" y="114300"/>
                    <a:pt x="34290" y="119063"/>
                  </a:cubicBezTo>
                  <a:cubicBezTo>
                    <a:pt x="32385" y="122873"/>
                    <a:pt x="30480" y="127635"/>
                    <a:pt x="27623" y="131445"/>
                  </a:cubicBezTo>
                  <a:cubicBezTo>
                    <a:pt x="27623" y="136208"/>
                    <a:pt x="24765" y="141923"/>
                    <a:pt x="23813" y="146685"/>
                  </a:cubicBezTo>
                  <a:cubicBezTo>
                    <a:pt x="23813" y="147638"/>
                    <a:pt x="22860" y="148590"/>
                    <a:pt x="22860" y="149543"/>
                  </a:cubicBezTo>
                  <a:cubicBezTo>
                    <a:pt x="22860" y="150495"/>
                    <a:pt x="22860" y="151448"/>
                    <a:pt x="22860" y="152400"/>
                  </a:cubicBezTo>
                  <a:cubicBezTo>
                    <a:pt x="22860" y="154305"/>
                    <a:pt x="20955" y="156210"/>
                    <a:pt x="20955" y="158115"/>
                  </a:cubicBezTo>
                  <a:cubicBezTo>
                    <a:pt x="20955" y="159068"/>
                    <a:pt x="21908" y="160020"/>
                    <a:pt x="20955" y="160973"/>
                  </a:cubicBezTo>
                  <a:cubicBezTo>
                    <a:pt x="20955" y="162878"/>
                    <a:pt x="18098" y="165735"/>
                    <a:pt x="18098" y="167640"/>
                  </a:cubicBezTo>
                  <a:cubicBezTo>
                    <a:pt x="18098" y="171450"/>
                    <a:pt x="23813" y="170498"/>
                    <a:pt x="24765" y="173355"/>
                  </a:cubicBezTo>
                  <a:cubicBezTo>
                    <a:pt x="24765" y="181928"/>
                    <a:pt x="29528" y="184785"/>
                    <a:pt x="30480" y="191453"/>
                  </a:cubicBezTo>
                  <a:cubicBezTo>
                    <a:pt x="29528" y="193358"/>
                    <a:pt x="27623" y="194310"/>
                    <a:pt x="27623" y="196215"/>
                  </a:cubicBezTo>
                  <a:cubicBezTo>
                    <a:pt x="27623" y="198120"/>
                    <a:pt x="29528" y="199073"/>
                    <a:pt x="28575" y="200978"/>
                  </a:cubicBezTo>
                  <a:cubicBezTo>
                    <a:pt x="29528" y="201930"/>
                    <a:pt x="30480" y="200025"/>
                    <a:pt x="31433" y="200978"/>
                  </a:cubicBezTo>
                  <a:cubicBezTo>
                    <a:pt x="30480" y="207645"/>
                    <a:pt x="32385" y="212408"/>
                    <a:pt x="35243" y="217170"/>
                  </a:cubicBezTo>
                  <a:cubicBezTo>
                    <a:pt x="32385" y="219075"/>
                    <a:pt x="32385" y="221933"/>
                    <a:pt x="33338" y="225743"/>
                  </a:cubicBezTo>
                  <a:cubicBezTo>
                    <a:pt x="26670" y="229553"/>
                    <a:pt x="31433" y="242888"/>
                    <a:pt x="26670" y="248603"/>
                  </a:cubicBezTo>
                  <a:cubicBezTo>
                    <a:pt x="30480" y="250508"/>
                    <a:pt x="29528" y="256223"/>
                    <a:pt x="29528" y="260985"/>
                  </a:cubicBezTo>
                  <a:cubicBezTo>
                    <a:pt x="30480" y="262890"/>
                    <a:pt x="31433" y="263843"/>
                    <a:pt x="30480" y="265748"/>
                  </a:cubicBezTo>
                  <a:cubicBezTo>
                    <a:pt x="32385" y="266700"/>
                    <a:pt x="31433" y="267653"/>
                    <a:pt x="31433" y="269558"/>
                  </a:cubicBezTo>
                  <a:cubicBezTo>
                    <a:pt x="30480" y="269558"/>
                    <a:pt x="29528" y="269558"/>
                    <a:pt x="28575" y="270510"/>
                  </a:cubicBezTo>
                  <a:cubicBezTo>
                    <a:pt x="26670" y="274320"/>
                    <a:pt x="22860" y="274320"/>
                    <a:pt x="21908" y="278130"/>
                  </a:cubicBezTo>
                  <a:cubicBezTo>
                    <a:pt x="20955" y="278130"/>
                    <a:pt x="18098" y="279083"/>
                    <a:pt x="19050" y="280988"/>
                  </a:cubicBezTo>
                  <a:cubicBezTo>
                    <a:pt x="20955" y="281940"/>
                    <a:pt x="22860" y="280035"/>
                    <a:pt x="24765" y="279083"/>
                  </a:cubicBezTo>
                  <a:cubicBezTo>
                    <a:pt x="24765" y="283845"/>
                    <a:pt x="29528" y="288608"/>
                    <a:pt x="26670" y="293370"/>
                  </a:cubicBezTo>
                  <a:cubicBezTo>
                    <a:pt x="28575" y="293370"/>
                    <a:pt x="28575" y="296228"/>
                    <a:pt x="29528" y="297180"/>
                  </a:cubicBezTo>
                  <a:cubicBezTo>
                    <a:pt x="31433" y="297180"/>
                    <a:pt x="33338" y="297180"/>
                    <a:pt x="32385" y="300990"/>
                  </a:cubicBezTo>
                  <a:cubicBezTo>
                    <a:pt x="30480" y="302895"/>
                    <a:pt x="28575" y="304800"/>
                    <a:pt x="26670" y="305753"/>
                  </a:cubicBezTo>
                  <a:cubicBezTo>
                    <a:pt x="26670" y="306705"/>
                    <a:pt x="26670" y="308610"/>
                    <a:pt x="27623" y="308610"/>
                  </a:cubicBezTo>
                  <a:cubicBezTo>
                    <a:pt x="28575" y="308610"/>
                    <a:pt x="27623" y="306705"/>
                    <a:pt x="28575" y="306705"/>
                  </a:cubicBezTo>
                  <a:cubicBezTo>
                    <a:pt x="28575" y="307658"/>
                    <a:pt x="29528" y="309563"/>
                    <a:pt x="28575" y="310515"/>
                  </a:cubicBezTo>
                  <a:cubicBezTo>
                    <a:pt x="26670" y="309563"/>
                    <a:pt x="24765" y="313373"/>
                    <a:pt x="22860" y="313373"/>
                  </a:cubicBezTo>
                  <a:cubicBezTo>
                    <a:pt x="23813" y="315278"/>
                    <a:pt x="24765" y="316230"/>
                    <a:pt x="26670" y="318135"/>
                  </a:cubicBezTo>
                  <a:cubicBezTo>
                    <a:pt x="25718" y="320040"/>
                    <a:pt x="22860" y="320993"/>
                    <a:pt x="22860" y="323850"/>
                  </a:cubicBezTo>
                  <a:cubicBezTo>
                    <a:pt x="22860" y="324803"/>
                    <a:pt x="23813" y="325755"/>
                    <a:pt x="23813" y="326708"/>
                  </a:cubicBezTo>
                  <a:cubicBezTo>
                    <a:pt x="21908" y="329565"/>
                    <a:pt x="21908" y="333375"/>
                    <a:pt x="19050" y="335280"/>
                  </a:cubicBezTo>
                  <a:cubicBezTo>
                    <a:pt x="20003" y="337185"/>
                    <a:pt x="20003" y="340043"/>
                    <a:pt x="19050" y="341948"/>
                  </a:cubicBezTo>
                  <a:cubicBezTo>
                    <a:pt x="18098" y="341948"/>
                    <a:pt x="17145" y="340995"/>
                    <a:pt x="17145" y="341948"/>
                  </a:cubicBezTo>
                  <a:cubicBezTo>
                    <a:pt x="16193" y="344805"/>
                    <a:pt x="18098" y="347663"/>
                    <a:pt x="18098" y="349568"/>
                  </a:cubicBezTo>
                  <a:cubicBezTo>
                    <a:pt x="15240" y="351473"/>
                    <a:pt x="17145" y="356235"/>
                    <a:pt x="17145" y="360998"/>
                  </a:cubicBezTo>
                  <a:cubicBezTo>
                    <a:pt x="17145" y="365760"/>
                    <a:pt x="16193" y="369570"/>
                    <a:pt x="15240" y="373380"/>
                  </a:cubicBezTo>
                  <a:cubicBezTo>
                    <a:pt x="14288" y="373380"/>
                    <a:pt x="13335" y="372428"/>
                    <a:pt x="13335" y="373380"/>
                  </a:cubicBezTo>
                  <a:cubicBezTo>
                    <a:pt x="16193" y="377190"/>
                    <a:pt x="15240" y="381000"/>
                    <a:pt x="14288" y="386715"/>
                  </a:cubicBezTo>
                  <a:cubicBezTo>
                    <a:pt x="11430" y="386715"/>
                    <a:pt x="11430" y="389573"/>
                    <a:pt x="10478" y="391478"/>
                  </a:cubicBezTo>
                  <a:cubicBezTo>
                    <a:pt x="9525" y="394335"/>
                    <a:pt x="6668" y="395288"/>
                    <a:pt x="5715" y="397193"/>
                  </a:cubicBezTo>
                  <a:cubicBezTo>
                    <a:pt x="5715" y="399098"/>
                    <a:pt x="7620" y="401003"/>
                    <a:pt x="8573" y="402908"/>
                  </a:cubicBezTo>
                  <a:cubicBezTo>
                    <a:pt x="5715" y="403860"/>
                    <a:pt x="8573" y="406718"/>
                    <a:pt x="8573" y="409575"/>
                  </a:cubicBezTo>
                  <a:cubicBezTo>
                    <a:pt x="5715" y="413385"/>
                    <a:pt x="7620" y="417195"/>
                    <a:pt x="6668" y="421005"/>
                  </a:cubicBezTo>
                  <a:cubicBezTo>
                    <a:pt x="9525" y="421958"/>
                    <a:pt x="11430" y="424815"/>
                    <a:pt x="12383" y="427673"/>
                  </a:cubicBezTo>
                  <a:cubicBezTo>
                    <a:pt x="17145" y="429578"/>
                    <a:pt x="18098" y="435293"/>
                    <a:pt x="19050" y="441008"/>
                  </a:cubicBezTo>
                  <a:cubicBezTo>
                    <a:pt x="17145" y="441960"/>
                    <a:pt x="15240" y="441008"/>
                    <a:pt x="14288" y="442913"/>
                  </a:cubicBezTo>
                  <a:cubicBezTo>
                    <a:pt x="14288" y="446723"/>
                    <a:pt x="14288" y="451485"/>
                    <a:pt x="13335" y="455295"/>
                  </a:cubicBezTo>
                  <a:cubicBezTo>
                    <a:pt x="15240" y="457200"/>
                    <a:pt x="14288" y="458153"/>
                    <a:pt x="15240" y="460058"/>
                  </a:cubicBezTo>
                  <a:cubicBezTo>
                    <a:pt x="16193" y="461963"/>
                    <a:pt x="19050" y="462915"/>
                    <a:pt x="20003" y="464820"/>
                  </a:cubicBezTo>
                  <a:cubicBezTo>
                    <a:pt x="20003" y="464820"/>
                    <a:pt x="20003" y="466725"/>
                    <a:pt x="20003" y="466725"/>
                  </a:cubicBezTo>
                  <a:cubicBezTo>
                    <a:pt x="20003" y="468630"/>
                    <a:pt x="20955" y="471488"/>
                    <a:pt x="20955" y="473393"/>
                  </a:cubicBezTo>
                  <a:cubicBezTo>
                    <a:pt x="20003" y="473393"/>
                    <a:pt x="19050" y="474345"/>
                    <a:pt x="18098" y="474345"/>
                  </a:cubicBezTo>
                  <a:cubicBezTo>
                    <a:pt x="17145" y="478155"/>
                    <a:pt x="20003" y="479108"/>
                    <a:pt x="20955" y="481965"/>
                  </a:cubicBezTo>
                  <a:cubicBezTo>
                    <a:pt x="21908" y="483870"/>
                    <a:pt x="22860" y="486728"/>
                    <a:pt x="23813" y="488633"/>
                  </a:cubicBezTo>
                  <a:cubicBezTo>
                    <a:pt x="24765" y="489585"/>
                    <a:pt x="25718" y="490538"/>
                    <a:pt x="25718" y="491490"/>
                  </a:cubicBezTo>
                  <a:cubicBezTo>
                    <a:pt x="27623" y="494348"/>
                    <a:pt x="26670" y="496253"/>
                    <a:pt x="26670" y="498158"/>
                  </a:cubicBezTo>
                  <a:cubicBezTo>
                    <a:pt x="26670" y="499110"/>
                    <a:pt x="27623" y="500063"/>
                    <a:pt x="27623" y="501015"/>
                  </a:cubicBezTo>
                  <a:cubicBezTo>
                    <a:pt x="27623" y="502920"/>
                    <a:pt x="27623" y="504825"/>
                    <a:pt x="28575" y="506730"/>
                  </a:cubicBezTo>
                  <a:cubicBezTo>
                    <a:pt x="26670" y="508635"/>
                    <a:pt x="27623" y="511493"/>
                    <a:pt x="26670" y="514350"/>
                  </a:cubicBezTo>
                  <a:cubicBezTo>
                    <a:pt x="25718" y="516255"/>
                    <a:pt x="24765" y="517208"/>
                    <a:pt x="24765" y="519113"/>
                  </a:cubicBezTo>
                  <a:cubicBezTo>
                    <a:pt x="24765" y="522923"/>
                    <a:pt x="28575" y="525780"/>
                    <a:pt x="26670" y="529590"/>
                  </a:cubicBezTo>
                  <a:cubicBezTo>
                    <a:pt x="26670" y="530543"/>
                    <a:pt x="29528" y="530543"/>
                    <a:pt x="29528" y="532448"/>
                  </a:cubicBezTo>
                  <a:cubicBezTo>
                    <a:pt x="29528" y="533400"/>
                    <a:pt x="28575" y="535305"/>
                    <a:pt x="28575" y="536258"/>
                  </a:cubicBezTo>
                  <a:cubicBezTo>
                    <a:pt x="28575" y="539115"/>
                    <a:pt x="31433" y="540068"/>
                    <a:pt x="31433" y="541973"/>
                  </a:cubicBezTo>
                  <a:cubicBezTo>
                    <a:pt x="31433" y="543878"/>
                    <a:pt x="28575" y="543878"/>
                    <a:pt x="28575" y="545783"/>
                  </a:cubicBezTo>
                  <a:cubicBezTo>
                    <a:pt x="29528" y="547688"/>
                    <a:pt x="32385" y="547688"/>
                    <a:pt x="33338" y="549593"/>
                  </a:cubicBezTo>
                  <a:cubicBezTo>
                    <a:pt x="32385" y="553403"/>
                    <a:pt x="31433" y="558165"/>
                    <a:pt x="27623" y="559118"/>
                  </a:cubicBezTo>
                  <a:cubicBezTo>
                    <a:pt x="26670" y="561023"/>
                    <a:pt x="26670" y="562928"/>
                    <a:pt x="24765" y="562928"/>
                  </a:cubicBezTo>
                  <a:cubicBezTo>
                    <a:pt x="25718" y="564833"/>
                    <a:pt x="28575" y="566738"/>
                    <a:pt x="26670" y="568643"/>
                  </a:cubicBezTo>
                  <a:cubicBezTo>
                    <a:pt x="29528" y="569595"/>
                    <a:pt x="29528" y="573405"/>
                    <a:pt x="27623" y="576263"/>
                  </a:cubicBezTo>
                  <a:cubicBezTo>
                    <a:pt x="27623" y="577215"/>
                    <a:pt x="28575" y="577215"/>
                    <a:pt x="29528" y="578168"/>
                  </a:cubicBezTo>
                  <a:cubicBezTo>
                    <a:pt x="23813" y="582930"/>
                    <a:pt x="25718" y="596265"/>
                    <a:pt x="18098" y="600075"/>
                  </a:cubicBezTo>
                  <a:cubicBezTo>
                    <a:pt x="17145" y="603885"/>
                    <a:pt x="15240" y="605790"/>
                    <a:pt x="14288" y="607695"/>
                  </a:cubicBezTo>
                  <a:cubicBezTo>
                    <a:pt x="13335" y="607695"/>
                    <a:pt x="11430" y="607695"/>
                    <a:pt x="11430" y="608648"/>
                  </a:cubicBezTo>
                  <a:cubicBezTo>
                    <a:pt x="11430" y="610553"/>
                    <a:pt x="12383" y="610553"/>
                    <a:pt x="12383" y="612458"/>
                  </a:cubicBezTo>
                  <a:cubicBezTo>
                    <a:pt x="12383" y="614363"/>
                    <a:pt x="10478" y="614363"/>
                    <a:pt x="9525" y="615315"/>
                  </a:cubicBezTo>
                  <a:cubicBezTo>
                    <a:pt x="11430" y="622935"/>
                    <a:pt x="12383" y="634365"/>
                    <a:pt x="2858" y="634365"/>
                  </a:cubicBezTo>
                  <a:cubicBezTo>
                    <a:pt x="2858" y="635318"/>
                    <a:pt x="1905" y="635318"/>
                    <a:pt x="1905" y="636270"/>
                  </a:cubicBezTo>
                  <a:cubicBezTo>
                    <a:pt x="6668" y="641033"/>
                    <a:pt x="10478" y="645795"/>
                    <a:pt x="11430" y="653415"/>
                  </a:cubicBezTo>
                  <a:cubicBezTo>
                    <a:pt x="8573" y="655320"/>
                    <a:pt x="5715" y="658178"/>
                    <a:pt x="5715" y="662940"/>
                  </a:cubicBezTo>
                  <a:cubicBezTo>
                    <a:pt x="6668" y="663893"/>
                    <a:pt x="7620" y="664845"/>
                    <a:pt x="7620" y="666750"/>
                  </a:cubicBezTo>
                  <a:cubicBezTo>
                    <a:pt x="7620" y="668655"/>
                    <a:pt x="5715" y="667703"/>
                    <a:pt x="5715" y="669608"/>
                  </a:cubicBezTo>
                  <a:cubicBezTo>
                    <a:pt x="5715" y="674370"/>
                    <a:pt x="1905" y="674370"/>
                    <a:pt x="0" y="676275"/>
                  </a:cubicBezTo>
                  <a:cubicBezTo>
                    <a:pt x="3810" y="677228"/>
                    <a:pt x="5715" y="680085"/>
                    <a:pt x="7620" y="681990"/>
                  </a:cubicBezTo>
                  <a:cubicBezTo>
                    <a:pt x="8573" y="681990"/>
                    <a:pt x="11430" y="681990"/>
                    <a:pt x="11430" y="683895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  <a:effectLst>
              <a:outerShdw blurRad="25400" dist="12700" dir="10800000" algn="r" rotWithShape="0">
                <a:prstClr val="black">
                  <a:alpha val="10000"/>
                </a:prstClr>
              </a:outerShdw>
            </a:effectLst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panose="02010600030101010101" charset="-122"/>
                <a:ea typeface="思源黑体 CN Normal"/>
                <a:cs typeface="Arial" panose="020B0604020202020204"/>
              </a:endParaRPr>
            </a:p>
          </p:txBody>
        </p:sp>
        <p:sp>
          <p:nvSpPr>
            <p:cNvPr id="15" name="任意多边形: 形状 14"/>
            <p:cNvSpPr/>
            <p:nvPr/>
          </p:nvSpPr>
          <p:spPr>
            <a:xfrm>
              <a:off x="5881146" y="1614834"/>
              <a:ext cx="4898069" cy="996422"/>
            </a:xfrm>
            <a:custGeom>
              <a:avLst/>
              <a:gdLst>
                <a:gd name="connsiteX0" fmla="*/ 67822 w 2373824"/>
                <a:gd name="connsiteY0" fmla="*/ 0 h 786764"/>
                <a:gd name="connsiteX1" fmla="*/ 66869 w 2373824"/>
                <a:gd name="connsiteY1" fmla="*/ 6668 h 786764"/>
                <a:gd name="connsiteX2" fmla="*/ 70679 w 2373824"/>
                <a:gd name="connsiteY2" fmla="*/ 8573 h 786764"/>
                <a:gd name="connsiteX3" fmla="*/ 70679 w 2373824"/>
                <a:gd name="connsiteY3" fmla="*/ 12383 h 786764"/>
                <a:gd name="connsiteX4" fmla="*/ 67822 w 2373824"/>
                <a:gd name="connsiteY4" fmla="*/ 18098 h 786764"/>
                <a:gd name="connsiteX5" fmla="*/ 64964 w 2373824"/>
                <a:gd name="connsiteY5" fmla="*/ 21908 h 786764"/>
                <a:gd name="connsiteX6" fmla="*/ 63059 w 2373824"/>
                <a:gd name="connsiteY6" fmla="*/ 25718 h 786764"/>
                <a:gd name="connsiteX7" fmla="*/ 64012 w 2373824"/>
                <a:gd name="connsiteY7" fmla="*/ 32385 h 786764"/>
                <a:gd name="connsiteX8" fmla="*/ 61154 w 2373824"/>
                <a:gd name="connsiteY8" fmla="*/ 42863 h 786764"/>
                <a:gd name="connsiteX9" fmla="*/ 59249 w 2373824"/>
                <a:gd name="connsiteY9" fmla="*/ 46673 h 786764"/>
                <a:gd name="connsiteX10" fmla="*/ 56392 w 2373824"/>
                <a:gd name="connsiteY10" fmla="*/ 48578 h 786764"/>
                <a:gd name="connsiteX11" fmla="*/ 54487 w 2373824"/>
                <a:gd name="connsiteY11" fmla="*/ 53340 h 786764"/>
                <a:gd name="connsiteX12" fmla="*/ 54487 w 2373824"/>
                <a:gd name="connsiteY12" fmla="*/ 70485 h 786764"/>
                <a:gd name="connsiteX13" fmla="*/ 48772 w 2373824"/>
                <a:gd name="connsiteY13" fmla="*/ 75248 h 786764"/>
                <a:gd name="connsiteX14" fmla="*/ 53534 w 2373824"/>
                <a:gd name="connsiteY14" fmla="*/ 82868 h 786764"/>
                <a:gd name="connsiteX15" fmla="*/ 55439 w 2373824"/>
                <a:gd name="connsiteY15" fmla="*/ 93345 h 786764"/>
                <a:gd name="connsiteX16" fmla="*/ 53534 w 2373824"/>
                <a:gd name="connsiteY16" fmla="*/ 101918 h 786764"/>
                <a:gd name="connsiteX17" fmla="*/ 47819 w 2373824"/>
                <a:gd name="connsiteY17" fmla="*/ 108585 h 786764"/>
                <a:gd name="connsiteX18" fmla="*/ 46867 w 2373824"/>
                <a:gd name="connsiteY18" fmla="*/ 118110 h 786764"/>
                <a:gd name="connsiteX19" fmla="*/ 41152 w 2373824"/>
                <a:gd name="connsiteY19" fmla="*/ 135255 h 786764"/>
                <a:gd name="connsiteX20" fmla="*/ 43057 w 2373824"/>
                <a:gd name="connsiteY20" fmla="*/ 148590 h 786764"/>
                <a:gd name="connsiteX21" fmla="*/ 48772 w 2373824"/>
                <a:gd name="connsiteY21" fmla="*/ 152400 h 786764"/>
                <a:gd name="connsiteX22" fmla="*/ 47819 w 2373824"/>
                <a:gd name="connsiteY22" fmla="*/ 158115 h 786764"/>
                <a:gd name="connsiteX23" fmla="*/ 49724 w 2373824"/>
                <a:gd name="connsiteY23" fmla="*/ 160020 h 786764"/>
                <a:gd name="connsiteX24" fmla="*/ 48772 w 2373824"/>
                <a:gd name="connsiteY24" fmla="*/ 163830 h 786764"/>
                <a:gd name="connsiteX25" fmla="*/ 50677 w 2373824"/>
                <a:gd name="connsiteY25" fmla="*/ 166688 h 786764"/>
                <a:gd name="connsiteX26" fmla="*/ 49724 w 2373824"/>
                <a:gd name="connsiteY26" fmla="*/ 178118 h 786764"/>
                <a:gd name="connsiteX27" fmla="*/ 45914 w 2373824"/>
                <a:gd name="connsiteY27" fmla="*/ 185738 h 786764"/>
                <a:gd name="connsiteX28" fmla="*/ 46867 w 2373824"/>
                <a:gd name="connsiteY28" fmla="*/ 189548 h 786764"/>
                <a:gd name="connsiteX29" fmla="*/ 49724 w 2373824"/>
                <a:gd name="connsiteY29" fmla="*/ 201930 h 786764"/>
                <a:gd name="connsiteX30" fmla="*/ 47819 w 2373824"/>
                <a:gd name="connsiteY30" fmla="*/ 204788 h 786764"/>
                <a:gd name="connsiteX31" fmla="*/ 50677 w 2373824"/>
                <a:gd name="connsiteY31" fmla="*/ 208598 h 786764"/>
                <a:gd name="connsiteX32" fmla="*/ 53534 w 2373824"/>
                <a:gd name="connsiteY32" fmla="*/ 207645 h 786764"/>
                <a:gd name="connsiteX33" fmla="*/ 55439 w 2373824"/>
                <a:gd name="connsiteY33" fmla="*/ 220028 h 786764"/>
                <a:gd name="connsiteX34" fmla="*/ 55439 w 2373824"/>
                <a:gd name="connsiteY34" fmla="*/ 228600 h 786764"/>
                <a:gd name="connsiteX35" fmla="*/ 52582 w 2373824"/>
                <a:gd name="connsiteY35" fmla="*/ 236220 h 786764"/>
                <a:gd name="connsiteX36" fmla="*/ 54487 w 2373824"/>
                <a:gd name="connsiteY36" fmla="*/ 239078 h 786764"/>
                <a:gd name="connsiteX37" fmla="*/ 51629 w 2373824"/>
                <a:gd name="connsiteY37" fmla="*/ 252413 h 786764"/>
                <a:gd name="connsiteX38" fmla="*/ 57344 w 2373824"/>
                <a:gd name="connsiteY38" fmla="*/ 280988 h 786764"/>
                <a:gd name="connsiteX39" fmla="*/ 54487 w 2373824"/>
                <a:gd name="connsiteY39" fmla="*/ 282893 h 786764"/>
                <a:gd name="connsiteX40" fmla="*/ 54487 w 2373824"/>
                <a:gd name="connsiteY40" fmla="*/ 284798 h 786764"/>
                <a:gd name="connsiteX41" fmla="*/ 52582 w 2373824"/>
                <a:gd name="connsiteY41" fmla="*/ 286703 h 786764"/>
                <a:gd name="connsiteX42" fmla="*/ 49724 w 2373824"/>
                <a:gd name="connsiteY42" fmla="*/ 295275 h 786764"/>
                <a:gd name="connsiteX43" fmla="*/ 45914 w 2373824"/>
                <a:gd name="connsiteY43" fmla="*/ 315278 h 786764"/>
                <a:gd name="connsiteX44" fmla="*/ 42104 w 2373824"/>
                <a:gd name="connsiteY44" fmla="*/ 319088 h 786764"/>
                <a:gd name="connsiteX45" fmla="*/ 42104 w 2373824"/>
                <a:gd name="connsiteY45" fmla="*/ 325755 h 786764"/>
                <a:gd name="connsiteX46" fmla="*/ 38294 w 2373824"/>
                <a:gd name="connsiteY46" fmla="*/ 328613 h 786764"/>
                <a:gd name="connsiteX47" fmla="*/ 37342 w 2373824"/>
                <a:gd name="connsiteY47" fmla="*/ 334328 h 786764"/>
                <a:gd name="connsiteX48" fmla="*/ 34484 w 2373824"/>
                <a:gd name="connsiteY48" fmla="*/ 338138 h 786764"/>
                <a:gd name="connsiteX49" fmla="*/ 35437 w 2373824"/>
                <a:gd name="connsiteY49" fmla="*/ 341948 h 786764"/>
                <a:gd name="connsiteX50" fmla="*/ 35437 w 2373824"/>
                <a:gd name="connsiteY50" fmla="*/ 360045 h 786764"/>
                <a:gd name="connsiteX51" fmla="*/ 25912 w 2373824"/>
                <a:gd name="connsiteY51" fmla="*/ 380048 h 786764"/>
                <a:gd name="connsiteX52" fmla="*/ 25912 w 2373824"/>
                <a:gd name="connsiteY52" fmla="*/ 387668 h 786764"/>
                <a:gd name="connsiteX53" fmla="*/ 28769 w 2373824"/>
                <a:gd name="connsiteY53" fmla="*/ 391478 h 786764"/>
                <a:gd name="connsiteX54" fmla="*/ 23054 w 2373824"/>
                <a:gd name="connsiteY54" fmla="*/ 401003 h 786764"/>
                <a:gd name="connsiteX55" fmla="*/ 20197 w 2373824"/>
                <a:gd name="connsiteY55" fmla="*/ 415290 h 786764"/>
                <a:gd name="connsiteX56" fmla="*/ 23054 w 2373824"/>
                <a:gd name="connsiteY56" fmla="*/ 421958 h 786764"/>
                <a:gd name="connsiteX57" fmla="*/ 32579 w 2373824"/>
                <a:gd name="connsiteY57" fmla="*/ 429578 h 786764"/>
                <a:gd name="connsiteX58" fmla="*/ 33532 w 2373824"/>
                <a:gd name="connsiteY58" fmla="*/ 434340 h 786764"/>
                <a:gd name="connsiteX59" fmla="*/ 38294 w 2373824"/>
                <a:gd name="connsiteY59" fmla="*/ 445770 h 786764"/>
                <a:gd name="connsiteX60" fmla="*/ 37342 w 2373824"/>
                <a:gd name="connsiteY60" fmla="*/ 449580 h 786764"/>
                <a:gd name="connsiteX61" fmla="*/ 42104 w 2373824"/>
                <a:gd name="connsiteY61" fmla="*/ 453390 h 786764"/>
                <a:gd name="connsiteX62" fmla="*/ 44962 w 2373824"/>
                <a:gd name="connsiteY62" fmla="*/ 459105 h 786764"/>
                <a:gd name="connsiteX63" fmla="*/ 44962 w 2373824"/>
                <a:gd name="connsiteY63" fmla="*/ 461963 h 786764"/>
                <a:gd name="connsiteX64" fmla="*/ 45914 w 2373824"/>
                <a:gd name="connsiteY64" fmla="*/ 463868 h 786764"/>
                <a:gd name="connsiteX65" fmla="*/ 46867 w 2373824"/>
                <a:gd name="connsiteY65" fmla="*/ 469583 h 786764"/>
                <a:gd name="connsiteX66" fmla="*/ 46867 w 2373824"/>
                <a:gd name="connsiteY66" fmla="*/ 477203 h 786764"/>
                <a:gd name="connsiteX67" fmla="*/ 50677 w 2373824"/>
                <a:gd name="connsiteY67" fmla="*/ 484823 h 786764"/>
                <a:gd name="connsiteX68" fmla="*/ 50677 w 2373824"/>
                <a:gd name="connsiteY68" fmla="*/ 491490 h 786764"/>
                <a:gd name="connsiteX69" fmla="*/ 57344 w 2373824"/>
                <a:gd name="connsiteY69" fmla="*/ 504825 h 786764"/>
                <a:gd name="connsiteX70" fmla="*/ 56392 w 2373824"/>
                <a:gd name="connsiteY70" fmla="*/ 521970 h 786764"/>
                <a:gd name="connsiteX71" fmla="*/ 58297 w 2373824"/>
                <a:gd name="connsiteY71" fmla="*/ 526733 h 786764"/>
                <a:gd name="connsiteX72" fmla="*/ 59249 w 2373824"/>
                <a:gd name="connsiteY72" fmla="*/ 536258 h 786764"/>
                <a:gd name="connsiteX73" fmla="*/ 52582 w 2373824"/>
                <a:gd name="connsiteY73" fmla="*/ 544830 h 786764"/>
                <a:gd name="connsiteX74" fmla="*/ 47819 w 2373824"/>
                <a:gd name="connsiteY74" fmla="*/ 549593 h 786764"/>
                <a:gd name="connsiteX75" fmla="*/ 42104 w 2373824"/>
                <a:gd name="connsiteY75" fmla="*/ 556260 h 786764"/>
                <a:gd name="connsiteX76" fmla="*/ 36389 w 2373824"/>
                <a:gd name="connsiteY76" fmla="*/ 562928 h 786764"/>
                <a:gd name="connsiteX77" fmla="*/ 36389 w 2373824"/>
                <a:gd name="connsiteY77" fmla="*/ 571500 h 786764"/>
                <a:gd name="connsiteX78" fmla="*/ 33532 w 2373824"/>
                <a:gd name="connsiteY78" fmla="*/ 573405 h 786764"/>
                <a:gd name="connsiteX79" fmla="*/ 35437 w 2373824"/>
                <a:gd name="connsiteY79" fmla="*/ 581025 h 786764"/>
                <a:gd name="connsiteX80" fmla="*/ 29722 w 2373824"/>
                <a:gd name="connsiteY80" fmla="*/ 584835 h 786764"/>
                <a:gd name="connsiteX81" fmla="*/ 24959 w 2373824"/>
                <a:gd name="connsiteY81" fmla="*/ 598170 h 786764"/>
                <a:gd name="connsiteX82" fmla="*/ 19244 w 2373824"/>
                <a:gd name="connsiteY82" fmla="*/ 602933 h 786764"/>
                <a:gd name="connsiteX83" fmla="*/ 9719 w 2373824"/>
                <a:gd name="connsiteY83" fmla="*/ 610553 h 786764"/>
                <a:gd name="connsiteX84" fmla="*/ 8767 w 2373824"/>
                <a:gd name="connsiteY84" fmla="*/ 621030 h 786764"/>
                <a:gd name="connsiteX85" fmla="*/ 3052 w 2373824"/>
                <a:gd name="connsiteY85" fmla="*/ 625793 h 786764"/>
                <a:gd name="connsiteX86" fmla="*/ 194 w 2373824"/>
                <a:gd name="connsiteY86" fmla="*/ 626745 h 786764"/>
                <a:gd name="connsiteX87" fmla="*/ 2099 w 2373824"/>
                <a:gd name="connsiteY87" fmla="*/ 649605 h 786764"/>
                <a:gd name="connsiteX88" fmla="*/ 6862 w 2373824"/>
                <a:gd name="connsiteY88" fmla="*/ 666750 h 786764"/>
                <a:gd name="connsiteX89" fmla="*/ 6862 w 2373824"/>
                <a:gd name="connsiteY89" fmla="*/ 674370 h 786764"/>
                <a:gd name="connsiteX90" fmla="*/ 8767 w 2373824"/>
                <a:gd name="connsiteY90" fmla="*/ 676275 h 786764"/>
                <a:gd name="connsiteX91" fmla="*/ 8767 w 2373824"/>
                <a:gd name="connsiteY91" fmla="*/ 680085 h 786764"/>
                <a:gd name="connsiteX92" fmla="*/ 14482 w 2373824"/>
                <a:gd name="connsiteY92" fmla="*/ 690563 h 786764"/>
                <a:gd name="connsiteX93" fmla="*/ 15434 w 2373824"/>
                <a:gd name="connsiteY93" fmla="*/ 696278 h 786764"/>
                <a:gd name="connsiteX94" fmla="*/ 15434 w 2373824"/>
                <a:gd name="connsiteY94" fmla="*/ 700088 h 786764"/>
                <a:gd name="connsiteX95" fmla="*/ 22102 w 2373824"/>
                <a:gd name="connsiteY95" fmla="*/ 709613 h 786764"/>
                <a:gd name="connsiteX96" fmla="*/ 25912 w 2373824"/>
                <a:gd name="connsiteY96" fmla="*/ 720090 h 786764"/>
                <a:gd name="connsiteX97" fmla="*/ 27817 w 2373824"/>
                <a:gd name="connsiteY97" fmla="*/ 732473 h 786764"/>
                <a:gd name="connsiteX98" fmla="*/ 27817 w 2373824"/>
                <a:gd name="connsiteY98" fmla="*/ 742950 h 786764"/>
                <a:gd name="connsiteX99" fmla="*/ 30674 w 2373824"/>
                <a:gd name="connsiteY99" fmla="*/ 758190 h 786764"/>
                <a:gd name="connsiteX100" fmla="*/ 31627 w 2373824"/>
                <a:gd name="connsiteY100" fmla="*/ 775335 h 786764"/>
                <a:gd name="connsiteX101" fmla="*/ 28769 w 2373824"/>
                <a:gd name="connsiteY101" fmla="*/ 775335 h 786764"/>
                <a:gd name="connsiteX102" fmla="*/ 23054 w 2373824"/>
                <a:gd name="connsiteY102" fmla="*/ 786765 h 786764"/>
                <a:gd name="connsiteX103" fmla="*/ 2373825 w 2373824"/>
                <a:gd name="connsiteY103" fmla="*/ 786765 h 786764"/>
                <a:gd name="connsiteX104" fmla="*/ 2373825 w 2373824"/>
                <a:gd name="connsiteY104" fmla="*/ 0 h 786764"/>
                <a:gd name="connsiteX105" fmla="*/ 67822 w 2373824"/>
                <a:gd name="connsiteY105" fmla="*/ 0 h 786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</a:cxnLst>
              <a:rect l="l" t="t" r="r" b="b"/>
              <a:pathLst>
                <a:path w="2373824" h="786764">
                  <a:moveTo>
                    <a:pt x="67822" y="0"/>
                  </a:moveTo>
                  <a:cubicBezTo>
                    <a:pt x="67822" y="1905"/>
                    <a:pt x="67822" y="4763"/>
                    <a:pt x="66869" y="6668"/>
                  </a:cubicBezTo>
                  <a:cubicBezTo>
                    <a:pt x="66869" y="8573"/>
                    <a:pt x="69727" y="8573"/>
                    <a:pt x="70679" y="8573"/>
                  </a:cubicBezTo>
                  <a:cubicBezTo>
                    <a:pt x="71632" y="9525"/>
                    <a:pt x="71632" y="11430"/>
                    <a:pt x="70679" y="12383"/>
                  </a:cubicBezTo>
                  <a:cubicBezTo>
                    <a:pt x="67822" y="12383"/>
                    <a:pt x="65917" y="15240"/>
                    <a:pt x="67822" y="18098"/>
                  </a:cubicBezTo>
                  <a:cubicBezTo>
                    <a:pt x="67822" y="20003"/>
                    <a:pt x="65917" y="20955"/>
                    <a:pt x="64964" y="21908"/>
                  </a:cubicBezTo>
                  <a:cubicBezTo>
                    <a:pt x="64964" y="22860"/>
                    <a:pt x="64012" y="24765"/>
                    <a:pt x="63059" y="25718"/>
                  </a:cubicBezTo>
                  <a:cubicBezTo>
                    <a:pt x="63059" y="27623"/>
                    <a:pt x="64012" y="30480"/>
                    <a:pt x="64012" y="32385"/>
                  </a:cubicBezTo>
                  <a:cubicBezTo>
                    <a:pt x="64012" y="36195"/>
                    <a:pt x="58297" y="38100"/>
                    <a:pt x="61154" y="42863"/>
                  </a:cubicBezTo>
                  <a:cubicBezTo>
                    <a:pt x="61154" y="43815"/>
                    <a:pt x="59249" y="43815"/>
                    <a:pt x="59249" y="46673"/>
                  </a:cubicBezTo>
                  <a:cubicBezTo>
                    <a:pt x="58297" y="47625"/>
                    <a:pt x="57344" y="47625"/>
                    <a:pt x="56392" y="48578"/>
                  </a:cubicBezTo>
                  <a:cubicBezTo>
                    <a:pt x="55439" y="50483"/>
                    <a:pt x="56392" y="52388"/>
                    <a:pt x="54487" y="53340"/>
                  </a:cubicBezTo>
                  <a:cubicBezTo>
                    <a:pt x="54487" y="59055"/>
                    <a:pt x="53534" y="64770"/>
                    <a:pt x="54487" y="70485"/>
                  </a:cubicBezTo>
                  <a:cubicBezTo>
                    <a:pt x="53534" y="73343"/>
                    <a:pt x="48772" y="72390"/>
                    <a:pt x="48772" y="75248"/>
                  </a:cubicBezTo>
                  <a:cubicBezTo>
                    <a:pt x="47819" y="78105"/>
                    <a:pt x="52582" y="80010"/>
                    <a:pt x="53534" y="82868"/>
                  </a:cubicBezTo>
                  <a:cubicBezTo>
                    <a:pt x="53534" y="86678"/>
                    <a:pt x="53534" y="90488"/>
                    <a:pt x="55439" y="93345"/>
                  </a:cubicBezTo>
                  <a:cubicBezTo>
                    <a:pt x="51629" y="95250"/>
                    <a:pt x="54487" y="99060"/>
                    <a:pt x="53534" y="101918"/>
                  </a:cubicBezTo>
                  <a:cubicBezTo>
                    <a:pt x="52582" y="104775"/>
                    <a:pt x="49724" y="106680"/>
                    <a:pt x="47819" y="108585"/>
                  </a:cubicBezTo>
                  <a:cubicBezTo>
                    <a:pt x="48772" y="111443"/>
                    <a:pt x="43057" y="115253"/>
                    <a:pt x="46867" y="118110"/>
                  </a:cubicBezTo>
                  <a:cubicBezTo>
                    <a:pt x="43057" y="122873"/>
                    <a:pt x="44962" y="131445"/>
                    <a:pt x="41152" y="135255"/>
                  </a:cubicBezTo>
                  <a:cubicBezTo>
                    <a:pt x="42104" y="139065"/>
                    <a:pt x="43057" y="142875"/>
                    <a:pt x="43057" y="148590"/>
                  </a:cubicBezTo>
                  <a:cubicBezTo>
                    <a:pt x="44962" y="150495"/>
                    <a:pt x="46867" y="151448"/>
                    <a:pt x="48772" y="152400"/>
                  </a:cubicBezTo>
                  <a:cubicBezTo>
                    <a:pt x="46867" y="154305"/>
                    <a:pt x="49724" y="157163"/>
                    <a:pt x="47819" y="158115"/>
                  </a:cubicBezTo>
                  <a:cubicBezTo>
                    <a:pt x="47819" y="159068"/>
                    <a:pt x="49724" y="159068"/>
                    <a:pt x="49724" y="160020"/>
                  </a:cubicBezTo>
                  <a:cubicBezTo>
                    <a:pt x="49724" y="161925"/>
                    <a:pt x="48772" y="161925"/>
                    <a:pt x="48772" y="163830"/>
                  </a:cubicBezTo>
                  <a:cubicBezTo>
                    <a:pt x="48772" y="165735"/>
                    <a:pt x="50677" y="165735"/>
                    <a:pt x="50677" y="166688"/>
                  </a:cubicBezTo>
                  <a:cubicBezTo>
                    <a:pt x="47819" y="169545"/>
                    <a:pt x="50677" y="174308"/>
                    <a:pt x="49724" y="178118"/>
                  </a:cubicBezTo>
                  <a:cubicBezTo>
                    <a:pt x="49724" y="180975"/>
                    <a:pt x="47819" y="182880"/>
                    <a:pt x="45914" y="185738"/>
                  </a:cubicBezTo>
                  <a:cubicBezTo>
                    <a:pt x="45914" y="187643"/>
                    <a:pt x="45914" y="188595"/>
                    <a:pt x="46867" y="189548"/>
                  </a:cubicBezTo>
                  <a:cubicBezTo>
                    <a:pt x="44009" y="194310"/>
                    <a:pt x="47819" y="199073"/>
                    <a:pt x="49724" y="201930"/>
                  </a:cubicBezTo>
                  <a:cubicBezTo>
                    <a:pt x="49724" y="203835"/>
                    <a:pt x="47819" y="202883"/>
                    <a:pt x="47819" y="204788"/>
                  </a:cubicBezTo>
                  <a:cubicBezTo>
                    <a:pt x="47819" y="206693"/>
                    <a:pt x="49724" y="207645"/>
                    <a:pt x="50677" y="208598"/>
                  </a:cubicBezTo>
                  <a:cubicBezTo>
                    <a:pt x="52582" y="208598"/>
                    <a:pt x="51629" y="207645"/>
                    <a:pt x="53534" y="207645"/>
                  </a:cubicBezTo>
                  <a:cubicBezTo>
                    <a:pt x="57344" y="211455"/>
                    <a:pt x="52582" y="217170"/>
                    <a:pt x="55439" y="220028"/>
                  </a:cubicBezTo>
                  <a:cubicBezTo>
                    <a:pt x="54487" y="223838"/>
                    <a:pt x="56392" y="226695"/>
                    <a:pt x="55439" y="228600"/>
                  </a:cubicBezTo>
                  <a:cubicBezTo>
                    <a:pt x="54487" y="231458"/>
                    <a:pt x="51629" y="232410"/>
                    <a:pt x="52582" y="236220"/>
                  </a:cubicBezTo>
                  <a:cubicBezTo>
                    <a:pt x="52582" y="237173"/>
                    <a:pt x="54487" y="238125"/>
                    <a:pt x="54487" y="239078"/>
                  </a:cubicBezTo>
                  <a:cubicBezTo>
                    <a:pt x="53534" y="243840"/>
                    <a:pt x="54487" y="249555"/>
                    <a:pt x="51629" y="252413"/>
                  </a:cubicBezTo>
                  <a:cubicBezTo>
                    <a:pt x="53534" y="261938"/>
                    <a:pt x="51629" y="273368"/>
                    <a:pt x="57344" y="280988"/>
                  </a:cubicBezTo>
                  <a:cubicBezTo>
                    <a:pt x="57344" y="282893"/>
                    <a:pt x="55439" y="281940"/>
                    <a:pt x="54487" y="282893"/>
                  </a:cubicBezTo>
                  <a:cubicBezTo>
                    <a:pt x="54487" y="282893"/>
                    <a:pt x="54487" y="284798"/>
                    <a:pt x="54487" y="284798"/>
                  </a:cubicBezTo>
                  <a:cubicBezTo>
                    <a:pt x="53534" y="285750"/>
                    <a:pt x="52582" y="286703"/>
                    <a:pt x="52582" y="286703"/>
                  </a:cubicBezTo>
                  <a:cubicBezTo>
                    <a:pt x="51629" y="290513"/>
                    <a:pt x="52582" y="293370"/>
                    <a:pt x="49724" y="295275"/>
                  </a:cubicBezTo>
                  <a:cubicBezTo>
                    <a:pt x="51629" y="303848"/>
                    <a:pt x="44009" y="306705"/>
                    <a:pt x="45914" y="315278"/>
                  </a:cubicBezTo>
                  <a:cubicBezTo>
                    <a:pt x="44962" y="317183"/>
                    <a:pt x="42104" y="317183"/>
                    <a:pt x="42104" y="319088"/>
                  </a:cubicBezTo>
                  <a:cubicBezTo>
                    <a:pt x="43057" y="321945"/>
                    <a:pt x="42104" y="323850"/>
                    <a:pt x="42104" y="325755"/>
                  </a:cubicBezTo>
                  <a:cubicBezTo>
                    <a:pt x="42104" y="327660"/>
                    <a:pt x="39247" y="327660"/>
                    <a:pt x="38294" y="328613"/>
                  </a:cubicBezTo>
                  <a:cubicBezTo>
                    <a:pt x="37342" y="329565"/>
                    <a:pt x="38294" y="332423"/>
                    <a:pt x="37342" y="334328"/>
                  </a:cubicBezTo>
                  <a:cubicBezTo>
                    <a:pt x="36389" y="336233"/>
                    <a:pt x="34484" y="337185"/>
                    <a:pt x="34484" y="338138"/>
                  </a:cubicBezTo>
                  <a:cubicBezTo>
                    <a:pt x="34484" y="340043"/>
                    <a:pt x="35437" y="340043"/>
                    <a:pt x="35437" y="341948"/>
                  </a:cubicBezTo>
                  <a:cubicBezTo>
                    <a:pt x="36389" y="348615"/>
                    <a:pt x="35437" y="354330"/>
                    <a:pt x="35437" y="360045"/>
                  </a:cubicBezTo>
                  <a:cubicBezTo>
                    <a:pt x="29722" y="364808"/>
                    <a:pt x="30674" y="374333"/>
                    <a:pt x="25912" y="380048"/>
                  </a:cubicBezTo>
                  <a:cubicBezTo>
                    <a:pt x="25912" y="382905"/>
                    <a:pt x="26864" y="385763"/>
                    <a:pt x="25912" y="387668"/>
                  </a:cubicBezTo>
                  <a:cubicBezTo>
                    <a:pt x="26864" y="389573"/>
                    <a:pt x="27817" y="390525"/>
                    <a:pt x="28769" y="391478"/>
                  </a:cubicBezTo>
                  <a:cubicBezTo>
                    <a:pt x="25912" y="394335"/>
                    <a:pt x="25912" y="398145"/>
                    <a:pt x="23054" y="401003"/>
                  </a:cubicBezTo>
                  <a:cubicBezTo>
                    <a:pt x="24959" y="406718"/>
                    <a:pt x="22102" y="410528"/>
                    <a:pt x="20197" y="415290"/>
                  </a:cubicBezTo>
                  <a:cubicBezTo>
                    <a:pt x="22102" y="417195"/>
                    <a:pt x="22102" y="419100"/>
                    <a:pt x="23054" y="421958"/>
                  </a:cubicBezTo>
                  <a:cubicBezTo>
                    <a:pt x="24007" y="426720"/>
                    <a:pt x="28769" y="428625"/>
                    <a:pt x="32579" y="429578"/>
                  </a:cubicBezTo>
                  <a:cubicBezTo>
                    <a:pt x="34484" y="431483"/>
                    <a:pt x="33532" y="433388"/>
                    <a:pt x="33532" y="434340"/>
                  </a:cubicBezTo>
                  <a:cubicBezTo>
                    <a:pt x="34484" y="438150"/>
                    <a:pt x="37342" y="441960"/>
                    <a:pt x="38294" y="445770"/>
                  </a:cubicBezTo>
                  <a:cubicBezTo>
                    <a:pt x="38294" y="446723"/>
                    <a:pt x="37342" y="448628"/>
                    <a:pt x="37342" y="449580"/>
                  </a:cubicBezTo>
                  <a:cubicBezTo>
                    <a:pt x="38294" y="452438"/>
                    <a:pt x="40199" y="451485"/>
                    <a:pt x="42104" y="453390"/>
                  </a:cubicBezTo>
                  <a:cubicBezTo>
                    <a:pt x="43057" y="454343"/>
                    <a:pt x="44962" y="457200"/>
                    <a:pt x="44962" y="459105"/>
                  </a:cubicBezTo>
                  <a:cubicBezTo>
                    <a:pt x="44962" y="460058"/>
                    <a:pt x="44962" y="461010"/>
                    <a:pt x="44962" y="461963"/>
                  </a:cubicBezTo>
                  <a:cubicBezTo>
                    <a:pt x="44962" y="462915"/>
                    <a:pt x="45914" y="463868"/>
                    <a:pt x="45914" y="463868"/>
                  </a:cubicBezTo>
                  <a:cubicBezTo>
                    <a:pt x="45914" y="465773"/>
                    <a:pt x="45914" y="467678"/>
                    <a:pt x="46867" y="469583"/>
                  </a:cubicBezTo>
                  <a:cubicBezTo>
                    <a:pt x="47819" y="471488"/>
                    <a:pt x="50677" y="475298"/>
                    <a:pt x="46867" y="477203"/>
                  </a:cubicBezTo>
                  <a:cubicBezTo>
                    <a:pt x="46867" y="480060"/>
                    <a:pt x="50677" y="482918"/>
                    <a:pt x="50677" y="484823"/>
                  </a:cubicBezTo>
                  <a:cubicBezTo>
                    <a:pt x="50677" y="486728"/>
                    <a:pt x="49724" y="489585"/>
                    <a:pt x="50677" y="491490"/>
                  </a:cubicBezTo>
                  <a:cubicBezTo>
                    <a:pt x="51629" y="496253"/>
                    <a:pt x="56392" y="500063"/>
                    <a:pt x="57344" y="504825"/>
                  </a:cubicBezTo>
                  <a:cubicBezTo>
                    <a:pt x="58297" y="510540"/>
                    <a:pt x="56392" y="516255"/>
                    <a:pt x="56392" y="521970"/>
                  </a:cubicBezTo>
                  <a:cubicBezTo>
                    <a:pt x="56392" y="523875"/>
                    <a:pt x="58297" y="524828"/>
                    <a:pt x="58297" y="526733"/>
                  </a:cubicBezTo>
                  <a:cubicBezTo>
                    <a:pt x="59249" y="529590"/>
                    <a:pt x="58297" y="532448"/>
                    <a:pt x="59249" y="536258"/>
                  </a:cubicBezTo>
                  <a:cubicBezTo>
                    <a:pt x="57344" y="539115"/>
                    <a:pt x="53534" y="541973"/>
                    <a:pt x="52582" y="544830"/>
                  </a:cubicBezTo>
                  <a:cubicBezTo>
                    <a:pt x="50677" y="546735"/>
                    <a:pt x="47819" y="546735"/>
                    <a:pt x="47819" y="549593"/>
                  </a:cubicBezTo>
                  <a:cubicBezTo>
                    <a:pt x="44009" y="549593"/>
                    <a:pt x="42104" y="552450"/>
                    <a:pt x="42104" y="556260"/>
                  </a:cubicBezTo>
                  <a:cubicBezTo>
                    <a:pt x="40199" y="558165"/>
                    <a:pt x="38294" y="560070"/>
                    <a:pt x="36389" y="562928"/>
                  </a:cubicBezTo>
                  <a:cubicBezTo>
                    <a:pt x="36389" y="566738"/>
                    <a:pt x="38294" y="568643"/>
                    <a:pt x="36389" y="571500"/>
                  </a:cubicBezTo>
                  <a:cubicBezTo>
                    <a:pt x="35437" y="572453"/>
                    <a:pt x="33532" y="572453"/>
                    <a:pt x="33532" y="573405"/>
                  </a:cubicBezTo>
                  <a:cubicBezTo>
                    <a:pt x="33532" y="576263"/>
                    <a:pt x="35437" y="578168"/>
                    <a:pt x="35437" y="581025"/>
                  </a:cubicBezTo>
                  <a:cubicBezTo>
                    <a:pt x="33532" y="582930"/>
                    <a:pt x="32579" y="583883"/>
                    <a:pt x="29722" y="584835"/>
                  </a:cubicBezTo>
                  <a:cubicBezTo>
                    <a:pt x="27817" y="589598"/>
                    <a:pt x="27817" y="594360"/>
                    <a:pt x="24959" y="598170"/>
                  </a:cubicBezTo>
                  <a:cubicBezTo>
                    <a:pt x="24007" y="600075"/>
                    <a:pt x="20197" y="601028"/>
                    <a:pt x="19244" y="602933"/>
                  </a:cubicBezTo>
                  <a:cubicBezTo>
                    <a:pt x="17339" y="605790"/>
                    <a:pt x="14482" y="609600"/>
                    <a:pt x="9719" y="610553"/>
                  </a:cubicBezTo>
                  <a:cubicBezTo>
                    <a:pt x="8767" y="613410"/>
                    <a:pt x="6862" y="617220"/>
                    <a:pt x="8767" y="621030"/>
                  </a:cubicBezTo>
                  <a:cubicBezTo>
                    <a:pt x="5909" y="621983"/>
                    <a:pt x="2099" y="621983"/>
                    <a:pt x="3052" y="625793"/>
                  </a:cubicBezTo>
                  <a:cubicBezTo>
                    <a:pt x="2099" y="626745"/>
                    <a:pt x="1147" y="626745"/>
                    <a:pt x="194" y="626745"/>
                  </a:cubicBezTo>
                  <a:cubicBezTo>
                    <a:pt x="-758" y="638175"/>
                    <a:pt x="2099" y="643890"/>
                    <a:pt x="2099" y="649605"/>
                  </a:cubicBezTo>
                  <a:cubicBezTo>
                    <a:pt x="4957" y="654368"/>
                    <a:pt x="4004" y="661035"/>
                    <a:pt x="6862" y="666750"/>
                  </a:cubicBezTo>
                  <a:cubicBezTo>
                    <a:pt x="5909" y="668655"/>
                    <a:pt x="5909" y="672465"/>
                    <a:pt x="6862" y="674370"/>
                  </a:cubicBezTo>
                  <a:cubicBezTo>
                    <a:pt x="6862" y="675323"/>
                    <a:pt x="7814" y="675323"/>
                    <a:pt x="8767" y="676275"/>
                  </a:cubicBezTo>
                  <a:cubicBezTo>
                    <a:pt x="8767" y="677228"/>
                    <a:pt x="8767" y="679133"/>
                    <a:pt x="8767" y="680085"/>
                  </a:cubicBezTo>
                  <a:cubicBezTo>
                    <a:pt x="9719" y="684848"/>
                    <a:pt x="13529" y="687705"/>
                    <a:pt x="14482" y="690563"/>
                  </a:cubicBezTo>
                  <a:cubicBezTo>
                    <a:pt x="13529" y="693420"/>
                    <a:pt x="15434" y="694373"/>
                    <a:pt x="15434" y="696278"/>
                  </a:cubicBezTo>
                  <a:cubicBezTo>
                    <a:pt x="15434" y="697230"/>
                    <a:pt x="15434" y="699135"/>
                    <a:pt x="15434" y="700088"/>
                  </a:cubicBezTo>
                  <a:cubicBezTo>
                    <a:pt x="16387" y="704850"/>
                    <a:pt x="20197" y="706755"/>
                    <a:pt x="22102" y="709613"/>
                  </a:cubicBezTo>
                  <a:cubicBezTo>
                    <a:pt x="21149" y="714375"/>
                    <a:pt x="24007" y="717233"/>
                    <a:pt x="25912" y="720090"/>
                  </a:cubicBezTo>
                  <a:cubicBezTo>
                    <a:pt x="24007" y="724853"/>
                    <a:pt x="27817" y="728663"/>
                    <a:pt x="27817" y="732473"/>
                  </a:cubicBezTo>
                  <a:cubicBezTo>
                    <a:pt x="27817" y="736283"/>
                    <a:pt x="25912" y="739140"/>
                    <a:pt x="27817" y="742950"/>
                  </a:cubicBezTo>
                  <a:cubicBezTo>
                    <a:pt x="32579" y="746760"/>
                    <a:pt x="26864" y="753428"/>
                    <a:pt x="30674" y="758190"/>
                  </a:cubicBezTo>
                  <a:cubicBezTo>
                    <a:pt x="28769" y="764858"/>
                    <a:pt x="32579" y="768668"/>
                    <a:pt x="31627" y="775335"/>
                  </a:cubicBezTo>
                  <a:cubicBezTo>
                    <a:pt x="30674" y="776288"/>
                    <a:pt x="29722" y="774383"/>
                    <a:pt x="28769" y="775335"/>
                  </a:cubicBezTo>
                  <a:cubicBezTo>
                    <a:pt x="26864" y="779145"/>
                    <a:pt x="24007" y="782003"/>
                    <a:pt x="23054" y="786765"/>
                  </a:cubicBezTo>
                  <a:lnTo>
                    <a:pt x="2373825" y="786765"/>
                  </a:lnTo>
                  <a:lnTo>
                    <a:pt x="2373825" y="0"/>
                  </a:lnTo>
                  <a:lnTo>
                    <a:pt x="67822" y="0"/>
                  </a:lnTo>
                  <a:close/>
                </a:path>
              </a:pathLst>
            </a:custGeom>
            <a:solidFill>
              <a:srgbClr val="FFFDE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panose="02010600030101010101" charset="-122"/>
                <a:ea typeface="思源黑体 CN Normal"/>
                <a:cs typeface="Arial" panose="020B0604020202020204"/>
              </a:endParaRPr>
            </a:p>
          </p:txBody>
        </p:sp>
      </p:grpSp>
      <p:sp>
        <p:nvSpPr>
          <p:cNvPr id="17" name="文本框 16"/>
          <p:cNvSpPr txBox="1"/>
          <p:nvPr/>
        </p:nvSpPr>
        <p:spPr>
          <a:xfrm>
            <a:off x="6759776" y="3734129"/>
            <a:ext cx="5270975" cy="87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zh-CN"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自然疫源地集中在浙江、福建、广东等南方省份。公众对食源性寄生虫病高度关注。</a:t>
            </a:r>
            <a:endParaRPr lang="en-US" altLang="zh-CN"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8" name="AutoShape 21"/>
          <p:cNvSpPr/>
          <p:nvPr/>
        </p:nvSpPr>
        <p:spPr>
          <a:xfrm>
            <a:off x="6876227" y="5357608"/>
            <a:ext cx="5066777" cy="622682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l">
              <a:lnSpc>
                <a:spcPct val="145000"/>
              </a:lnSpc>
              <a:defRPr/>
            </a:pPr>
            <a:r>
              <a:rPr lang="en-US" sz="1800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+mn-cs"/>
                <a:sym typeface="Noto Sans SC" panose="020B0200000000000000" charset="-122"/>
              </a:rPr>
              <a:t>随着饮食习惯多样化，生鲜饮食普及，非传统流行区也不断出现输入性或本地感染病例，给疾病监测与防控带来新的挑战。</a:t>
            </a:r>
            <a:endParaRPr lang="en-US" sz="1800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024" y="-31790"/>
            <a:ext cx="12201024" cy="6858000"/>
          </a:xfrm>
          <a:prstGeom prst="rect">
            <a:avLst/>
          </a:prstGeom>
        </p:spPr>
      </p:pic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海南示范项目《基于全健康的卫生领域种子人才现况调研及培训》</a:t>
            </a:r>
            <a:endParaRPr lang="zh-CN" altLang="en-US" sz="24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anose="02010600030101010101" pitchFamily="2" charset="-122"/>
              <a:ea typeface="站酷酷黑" panose="02010600030101010101" pitchFamily="2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GLOBAL 'ONE HEALTH' HAINAN DEMONSTRATION PROJECT:</a:t>
            </a:r>
            <a:endParaRPr lang="en-US" altLang="zh-CN" sz="1000" cap="all">
              <a:solidFill>
                <a:schemeClr val="bg1"/>
              </a:solidFill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3" name="矩形: 单圆角 2"/>
          <p:cNvSpPr/>
          <p:nvPr/>
        </p:nvSpPr>
        <p:spPr>
          <a:xfrm>
            <a:off x="694873" y="1752600"/>
            <a:ext cx="5696402" cy="3751543"/>
          </a:xfrm>
          <a:prstGeom prst="round1Rect">
            <a:avLst/>
          </a:prstGeom>
          <a:noFill/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: 单圆角 6"/>
          <p:cNvSpPr/>
          <p:nvPr/>
        </p:nvSpPr>
        <p:spPr>
          <a:xfrm>
            <a:off x="824164" y="1890713"/>
            <a:ext cx="5443286" cy="3462338"/>
          </a:xfrm>
          <a:prstGeom prst="round1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50000"/>
              </a:lnSpc>
            </a:pPr>
            <a:endParaRPr lang="zh-CN" altLang="en-US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Freeform 9"/>
          <p:cNvSpPr/>
          <p:nvPr/>
        </p:nvSpPr>
        <p:spPr bwMode="auto">
          <a:xfrm rot="10800000" flipV="1">
            <a:off x="605103" y="1353857"/>
            <a:ext cx="2185722" cy="689902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r>
              <a:rPr lang="zh-CN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思源黑体 CN Medium" panose="02010600030101010101" pitchFamily="34" charset="-122"/>
              </a:rPr>
              <a:t>临床表现</a:t>
            </a:r>
            <a:endParaRPr lang="en-ID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思源黑体 CN Medium" panose="02010600030101010101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32423" y="2181872"/>
            <a:ext cx="5545881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剧烈头痛（最常见）</a:t>
            </a:r>
            <a:r>
              <a:rPr lang="zh-CN" altLang="en-US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头部胀痛、炸裂痛，止痛药无效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</a:pPr>
            <a:r>
              <a:rPr lang="en-US" altLang="zh-CN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、颈部僵硬</a:t>
            </a:r>
            <a:r>
              <a:rPr lang="zh-CN" altLang="en-US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低头困难，颈部肌肉紧张疼痛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</a:pPr>
            <a:r>
              <a:rPr lang="en-US" altLang="zh-CN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、恶心呕吐：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频繁呕吐，与饮食无关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</a:pPr>
            <a:r>
              <a:rPr lang="en-US" altLang="zh-CN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、发热：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低热或中度发热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</a:pPr>
            <a:r>
              <a:rPr lang="en-US" altLang="zh-CN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lang="zh-CN" altLang="en-US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、感觉异常</a:t>
            </a:r>
            <a:r>
              <a:rPr lang="en-US" altLang="zh-CN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: 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肢体麻木、刺痛、蚁行感（像小虫爬）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</a:pPr>
            <a:r>
              <a:rPr lang="en-US" altLang="zh-CN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、乏力嗜睡：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精神差、全身酸痛、不愿活动</a:t>
            </a: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rcRect l="4385" t="14308" r="8970"/>
          <a:stretch>
            <a:fillRect/>
          </a:stretch>
        </p:blipFill>
        <p:spPr>
          <a:xfrm>
            <a:off x="7029325" y="1890712"/>
            <a:ext cx="1822906" cy="11254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6065" y="3158598"/>
            <a:ext cx="1836166" cy="11254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29326" y="4426483"/>
            <a:ext cx="1822906" cy="10997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8"/>
          <a:srcRect t="12632" r="9014"/>
          <a:stretch>
            <a:fillRect/>
          </a:stretch>
        </p:blipFill>
        <p:spPr>
          <a:xfrm>
            <a:off x="9071292" y="1890712"/>
            <a:ext cx="2091386" cy="11254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9"/>
          <a:srcRect t="9091"/>
          <a:stretch>
            <a:fillRect/>
          </a:stretch>
        </p:blipFill>
        <p:spPr>
          <a:xfrm>
            <a:off x="9071292" y="3158598"/>
            <a:ext cx="2091386" cy="11065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71291" y="4387731"/>
            <a:ext cx="2091386" cy="11384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文本框 18"/>
          <p:cNvSpPr txBox="1"/>
          <p:nvPr/>
        </p:nvSpPr>
        <p:spPr>
          <a:xfrm>
            <a:off x="632645" y="6109815"/>
            <a:ext cx="10702105" cy="3770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8000"/>
              </a:lnSpc>
              <a:defRPr/>
            </a:pPr>
            <a:r>
              <a:rPr lang="en-US" altLang="zh-CN">
                <a:solidFill>
                  <a:srgbClr val="FFFDE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若未及时救治，颅内压持续增高可引发脑疝，导致肢体瘫痪、意识昏迷，甚至危及生命，死亡率较高。</a:t>
            </a:r>
            <a:endParaRPr lang="en-US" altLang="zh-CN" sz="1400">
              <a:solidFill>
                <a:srgbClr val="FFFDEA"/>
              </a:solidFill>
            </a:endParaRPr>
          </a:p>
        </p:txBody>
      </p:sp>
      <p:sp>
        <p:nvSpPr>
          <p:cNvPr id="24" name="AutoShape 21"/>
          <p:cNvSpPr/>
          <p:nvPr/>
        </p:nvSpPr>
        <p:spPr>
          <a:xfrm>
            <a:off x="749074" y="5723864"/>
            <a:ext cx="5588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E53E3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⚠️ 警惕病情恶化的严重后果</a:t>
            </a:r>
            <a:endParaRPr lang="en-US" sz="11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7868"/>
            <a:ext cx="12201024" cy="6858000"/>
          </a:xfrm>
          <a:prstGeom prst="rect">
            <a:avLst/>
          </a:prstGeom>
        </p:spPr>
      </p:pic>
      <p:sp>
        <p:nvSpPr>
          <p:cNvPr id="54" name="Freeform 9"/>
          <p:cNvSpPr/>
          <p:nvPr/>
        </p:nvSpPr>
        <p:spPr bwMode="auto">
          <a:xfrm rot="10800000" flipV="1">
            <a:off x="496886" y="1050467"/>
            <a:ext cx="2341564" cy="711093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>
              <a:solidFill>
                <a:prstClr val="white"/>
              </a:solidFill>
              <a:latin typeface="思源黑体 CN Medium" panose="02010600030101010101" pitchFamily="34" charset="-122"/>
              <a:ea typeface="思源黑体 CN Medium" panose="02010600030101010101" pitchFamily="34" charset="-122"/>
              <a:sym typeface="思源黑体 CN Medium" panose="02010600030101010101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640457" y="1141970"/>
            <a:ext cx="198002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zh-CN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诊断与治疗</a:t>
            </a:r>
            <a:endParaRPr lang="zh-CN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海南示范项目《基于全健康的卫生领域种子人才现况调研及培训》</a:t>
            </a:r>
            <a:endParaRPr lang="zh-CN" altLang="en-US" sz="24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anose="02010600030101010101" pitchFamily="2" charset="-122"/>
              <a:ea typeface="站酷酷黑" panose="02010600030101010101" pitchFamily="2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GLOBAL 'ONE HEALTH' HAINAN DEMONSTRATION PROJECT:</a:t>
            </a:r>
            <a:endParaRPr lang="en-US" altLang="zh-CN" sz="1000" cap="all">
              <a:solidFill>
                <a:schemeClr val="bg1"/>
              </a:solidFill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129" name="文本框 128"/>
          <p:cNvSpPr txBox="1"/>
          <p:nvPr/>
        </p:nvSpPr>
        <p:spPr>
          <a:xfrm>
            <a:off x="1114425" y="4676775"/>
            <a:ext cx="1800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pic>
        <p:nvPicPr>
          <p:cNvPr id="2" name="图片 12" descr="资源 4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886" y="2263985"/>
            <a:ext cx="5347186" cy="3467348"/>
          </a:xfrm>
          <a:prstGeom prst="rect">
            <a:avLst/>
          </a:prstGeom>
        </p:spPr>
      </p:pic>
      <p:pic>
        <p:nvPicPr>
          <p:cNvPr id="6" name="图片 12" descr="资源 4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47929" y="2243813"/>
            <a:ext cx="5139221" cy="3504233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249831" y="2016116"/>
            <a:ext cx="5347186" cy="441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诊断依据：三重维度的综合判断</a:t>
            </a:r>
            <a:endParaRPr lang="en-US" altLang="zh-CN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093903" y="1974437"/>
            <a:ext cx="6215062" cy="441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治疗原则：科学应对与全程管理</a:t>
            </a:r>
            <a:endParaRPr lang="en-US" altLang="zh-CN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AutoShape 9"/>
          <p:cNvSpPr/>
          <p:nvPr/>
        </p:nvSpPr>
        <p:spPr>
          <a:xfrm>
            <a:off x="929168" y="3077690"/>
            <a:ext cx="4635500" cy="2222973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>
              <a:lnSpc>
                <a:spcPct val="108000"/>
              </a:lnSpc>
            </a:pPr>
            <a:endParaRPr lang="en-US" altLang="zh-CN" sz="1300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>
              <a:lnSpc>
                <a:spcPct val="108000"/>
              </a:lnSpc>
            </a:pPr>
            <a:endParaRPr lang="en-US" altLang="zh-CN" sz="1300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08000"/>
              </a:lnSpc>
            </a:pPr>
            <a:endParaRPr lang="en-US" sz="1300" b="0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8" name="AutoShape 11"/>
          <p:cNvSpPr/>
          <p:nvPr/>
        </p:nvSpPr>
        <p:spPr>
          <a:xfrm>
            <a:off x="5844072" y="3411132"/>
            <a:ext cx="4635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l">
              <a:lnSpc>
                <a:spcPct val="125000"/>
              </a:lnSpc>
              <a:defRPr/>
            </a:pPr>
            <a:endParaRPr lang="en-US" sz="1300" b="0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58189" y="2582642"/>
            <a:ext cx="5183831" cy="3021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en-US" altLang="zh-CN" sz="2000" b="1">
                <a:solidFill>
                  <a:srgbClr val="E53E3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流行病学史</a:t>
            </a:r>
            <a:endParaRPr lang="en-US" altLang="zh-CN" sz="1400"/>
          </a:p>
          <a:p>
            <a:pPr>
              <a:lnSpc>
                <a:spcPct val="108000"/>
              </a:lnSpc>
            </a:pPr>
            <a:r>
              <a:rPr lang="en-US" altLang="zh-CN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发病前2-4周内，存在生食或接触螺、虾、蟹等中间宿主的明确历史，是重要的线索。</a:t>
            </a:r>
            <a:endParaRPr lang="en-US" altLang="zh-CN">
              <a:solidFill>
                <a:schemeClr val="bg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>
              <a:lnSpc>
                <a:spcPct val="125000"/>
              </a:lnSpc>
              <a:defRPr/>
            </a:pPr>
            <a:r>
              <a:rPr lang="en-US" altLang="zh-CN" sz="2000" b="1">
                <a:solidFill>
                  <a:srgbClr val="E53E3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典型临床症状</a:t>
            </a:r>
            <a:endParaRPr lang="en-US" altLang="zh-CN" sz="1400"/>
          </a:p>
          <a:p>
            <a:pPr>
              <a:lnSpc>
                <a:spcPct val="108000"/>
              </a:lnSpc>
            </a:pPr>
            <a:r>
              <a:rPr lang="en-US" altLang="zh-CN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以急性剧烈头痛、颈项强直为核心表现，部分患者可伴随发热、恶心呕吐等颅内高压症状。</a:t>
            </a:r>
            <a:endParaRPr lang="en-US" altLang="zh-CN">
              <a:solidFill>
                <a:schemeClr val="bg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>
              <a:lnSpc>
                <a:spcPct val="125000"/>
              </a:lnSpc>
              <a:defRPr/>
            </a:pPr>
            <a:r>
              <a:rPr lang="en-US" altLang="zh-CN" sz="2000" b="1">
                <a:solidFill>
                  <a:srgbClr val="E53E3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实验室关键指征</a:t>
            </a:r>
            <a:endParaRPr lang="en-US" altLang="zh-CN" sz="1400"/>
          </a:p>
          <a:p>
            <a:pPr>
              <a:lnSpc>
                <a:spcPct val="108000"/>
              </a:lnSpc>
            </a:pPr>
            <a:r>
              <a:rPr lang="en-US" altLang="zh-CN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脑脊液检查压力升高，其</a:t>
            </a:r>
            <a:r>
              <a:rPr lang="en-US" altLang="zh-CN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中</a:t>
            </a:r>
            <a:r>
              <a:rPr lang="en-US" altLang="zh-CN" b="1">
                <a:solidFill>
                  <a:srgbClr val="E53E3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嗜酸性粒细胞显著增多（&gt;10%）</a:t>
            </a:r>
            <a:r>
              <a:rPr lang="en-US" altLang="zh-CN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，为确诊提供有力依据。</a:t>
            </a:r>
            <a:endParaRPr lang="en-US" altLang="zh-CN">
              <a:solidFill>
                <a:schemeClr val="bg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597017" y="2496515"/>
            <a:ext cx="4766140" cy="3251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en-US" altLang="zh-CN" sz="2000" b="1">
                <a:solidFill>
                  <a:srgbClr val="E53E3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核心策略：对症支持为主</a:t>
            </a:r>
            <a:endParaRPr lang="en-US" altLang="zh-CN" sz="1400"/>
          </a:p>
          <a:p>
            <a:pPr>
              <a:lnSpc>
                <a:spcPct val="108000"/>
              </a:lnSpc>
            </a:pPr>
            <a:r>
              <a:rPr lang="en-US" altLang="zh-CN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目前尚无特效药，治疗重点在于缓解症状、降低颅内压、维持水电解质平衡等支持治疗手段。</a:t>
            </a:r>
            <a:endParaRPr lang="en-US" altLang="zh-CN">
              <a:solidFill>
                <a:schemeClr val="bg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>
              <a:lnSpc>
                <a:spcPct val="125000"/>
              </a:lnSpc>
              <a:defRPr/>
            </a:pPr>
            <a:r>
              <a:rPr lang="en-US" altLang="zh-CN" sz="2000" b="1">
                <a:solidFill>
                  <a:srgbClr val="E53E3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药物联用：驱虫与抗炎结合</a:t>
            </a:r>
            <a:endParaRPr lang="en-US" altLang="zh-CN" sz="1400"/>
          </a:p>
          <a:p>
            <a:pPr>
              <a:lnSpc>
                <a:spcPct val="108000"/>
              </a:lnSpc>
            </a:pPr>
            <a:r>
              <a:rPr lang="en-US" altLang="zh-CN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遵医嘱使用</a:t>
            </a:r>
            <a:r>
              <a:rPr lang="en-US" altLang="zh-CN" b="1">
                <a:solidFill>
                  <a:srgbClr val="E53E3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阿苯达唑</a:t>
            </a:r>
            <a:r>
              <a:rPr lang="en-US" altLang="zh-CN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进行驱虫治疗，并联合糖皮质激素以有效减轻脑组织的炎症与水肿反应。</a:t>
            </a:r>
            <a:endParaRPr lang="en-US" altLang="zh-CN">
              <a:solidFill>
                <a:schemeClr val="bg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>
              <a:lnSpc>
                <a:spcPct val="125000"/>
              </a:lnSpc>
              <a:defRPr/>
            </a:pPr>
            <a:r>
              <a:rPr lang="en-US" altLang="zh-CN" b="1">
                <a:solidFill>
                  <a:srgbClr val="E53E3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关键要素：把握“三早”原则</a:t>
            </a:r>
            <a:endParaRPr lang="en-US" altLang="zh-CN" sz="1200"/>
          </a:p>
          <a:p>
            <a:pPr>
              <a:lnSpc>
                <a:spcPct val="108000"/>
              </a:lnSpc>
            </a:pPr>
            <a:r>
              <a:rPr lang="en-US" altLang="zh-CN" sz="1600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坚持早发现、早诊断、早治</a:t>
            </a:r>
            <a:endParaRPr lang="en-US" altLang="zh-CN">
              <a:solidFill>
                <a:schemeClr val="bg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21" name="AutoShape 17"/>
          <p:cNvSpPr/>
          <p:nvPr/>
        </p:nvSpPr>
        <p:spPr>
          <a:xfrm>
            <a:off x="6223800" y="2919653"/>
            <a:ext cx="4635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l">
              <a:lnSpc>
                <a:spcPct val="125000"/>
              </a:lnSpc>
              <a:defRPr/>
            </a:pPr>
            <a:endParaRPr lang="en-US" sz="1300" b="0" i="0" u="none" strike="noStrike">
              <a:solidFill>
                <a:srgbClr val="525252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84" t="4259" r="2098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42723" y="-4213289"/>
            <a:ext cx="9149278" cy="13121536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 rot="21436982">
            <a:off x="6640589" y="1568247"/>
            <a:ext cx="3099395" cy="1015663"/>
            <a:chOff x="5459104" y="1638461"/>
            <a:chExt cx="3099395" cy="1015663"/>
          </a:xfrm>
        </p:grpSpPr>
        <p:sp>
          <p:nvSpPr>
            <p:cNvPr id="6" name="文本框 5"/>
            <p:cNvSpPr txBox="1"/>
            <p:nvPr/>
          </p:nvSpPr>
          <p:spPr>
            <a:xfrm>
              <a:off x="5459104" y="1638461"/>
              <a:ext cx="172675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kumimoji="0" sz="6000" b="0" i="0" u="none" strike="noStrike" cap="none" spc="0" normalizeH="0" baseline="0">
                  <a:ln>
                    <a:noFill/>
                  </a:ln>
                  <a:solidFill>
                    <a:srgbClr val="366D50"/>
                  </a:solidFill>
                  <a:effectLst>
                    <a:outerShdw dist="38100" dir="5400000" algn="t" rotWithShape="0">
                      <a:srgbClr val="FFDF01">
                        <a:alpha val="50000"/>
                      </a:srgbClr>
                    </a:outerShdw>
                  </a:effectLst>
                  <a:uLnTx/>
                  <a:uFillTx/>
                  <a:latin typeface="汉标高清毛笔" panose="02010601030101010101" pitchFamily="2" charset="-122"/>
                  <a:ea typeface="汉标高清毛笔" panose="02010601030101010101" pitchFamily="2" charset="-122"/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000" b="1" i="1" u="none" strike="noStrike" kern="0" cap="none" spc="0" normalizeH="0" baseline="0" noProof="0">
                  <a:ln>
                    <a:noFill/>
                  </a:ln>
                  <a:solidFill>
                    <a:srgbClr val="7EC492"/>
                  </a:solidFill>
                  <a:effectLst>
                    <a:outerShdw dist="76200" dir="2700000" algn="t" rotWithShape="0">
                      <a:srgbClr val="F2D00F"/>
                    </a:outerShdw>
                  </a:effectLst>
                  <a:uLnTx/>
                  <a:uFillTx/>
                  <a:latin typeface="标小智无界黑" pitchFamily="2" charset="-122"/>
                  <a:ea typeface="标小智无界黑" pitchFamily="2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03</a:t>
              </a:r>
              <a:endParaRPr kumimoji="0" lang="zh-CN" altLang="en-US" sz="6000" b="1" i="1" u="none" strike="noStrike" kern="0" cap="none" spc="0" normalizeH="0" baseline="0" noProof="0">
                <a:ln>
                  <a:noFill/>
                </a:ln>
                <a:solidFill>
                  <a:srgbClr val="7EC492"/>
                </a:solidFill>
                <a:effectLst>
                  <a:outerShdw dist="76200" dir="2700000" algn="t" rotWithShape="0">
                    <a:srgbClr val="F2D00F"/>
                  </a:outerShdw>
                </a:effectLst>
                <a:uLnTx/>
                <a:uFillTx/>
                <a:latin typeface="标小智无界黑" pitchFamily="2" charset="-122"/>
                <a:ea typeface="标小智无界黑" pitchFamily="2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 flipH="1">
              <a:off x="7129092" y="2158543"/>
              <a:ext cx="1429407" cy="0"/>
            </a:xfrm>
            <a:prstGeom prst="line">
              <a:avLst/>
            </a:prstGeom>
            <a:noFill/>
            <a:ln w="19050" cap="flat" cmpd="sng" algn="ctr">
              <a:gradFill flip="none" rotWithShape="1">
                <a:gsLst>
                  <a:gs pos="0">
                    <a:srgbClr val="449836">
                      <a:alpha val="0"/>
                    </a:srgbClr>
                  </a:gs>
                  <a:gs pos="100000">
                    <a:srgbClr val="449836"/>
                  </a:gs>
                </a:gsLst>
                <a:lin ang="0" scaled="1"/>
                <a:tileRect/>
              </a:gradFill>
              <a:prstDash val="solid"/>
              <a:miter lim="800000"/>
              <a:tailEnd type="oval"/>
            </a:ln>
            <a:effectLst/>
          </p:spPr>
        </p:cxnSp>
      </p:grpSp>
      <p:grpSp>
        <p:nvGrpSpPr>
          <p:cNvPr id="8" name="组合 7"/>
          <p:cNvGrpSpPr/>
          <p:nvPr/>
        </p:nvGrpSpPr>
        <p:grpSpPr>
          <a:xfrm>
            <a:off x="11613975" y="5020935"/>
            <a:ext cx="116002" cy="1146320"/>
            <a:chOff x="11642171" y="969497"/>
            <a:chExt cx="116002" cy="1146320"/>
          </a:xfrm>
          <a:solidFill>
            <a:srgbClr val="449836"/>
          </a:solidFill>
        </p:grpSpPr>
        <p:sp>
          <p:nvSpPr>
            <p:cNvPr id="9" name="椭圆 8"/>
            <p:cNvSpPr/>
            <p:nvPr/>
          </p:nvSpPr>
          <p:spPr>
            <a:xfrm>
              <a:off x="11642171" y="969497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11642171" y="1312936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11642171" y="165637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11642171" y="199981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</p:grp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rgbClr val="44983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39" b="77247"/>
          <a:stretch>
            <a:fillRect/>
          </a:stretch>
        </p:blipFill>
        <p:spPr>
          <a:xfrm>
            <a:off x="6064445" y="2198562"/>
            <a:ext cx="6127554" cy="2238019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7292277" y="2855906"/>
            <a:ext cx="3575018" cy="92333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>
            <a:defPPr>
              <a:defRPr lang="zh-CN"/>
            </a:defPPr>
            <a:lvl1pPr>
              <a:defRPr kumimoji="0" sz="80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127000" dist="889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汉标高清毛笔" panose="02010601030101010101" pitchFamily="2" charset="-122"/>
                <a:ea typeface="汉标高清毛笔" panose="02010601030101010101" pitchFamily="2" charset="-122"/>
              </a:defRPr>
            </a:lvl1pPr>
          </a:lstStyle>
          <a:p>
            <a:pPr>
              <a:defRPr/>
            </a:pPr>
            <a:r>
              <a:rPr lang="en-US" altLang="zh-CN" sz="54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防 患 未 然</a:t>
            </a:r>
            <a:endParaRPr lang="zh-CN" altLang="en-US" sz="5400" b="1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462002" y="4281176"/>
            <a:ext cx="5267975" cy="15768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CN" altLang="en-US" sz="2000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掌握日常生活中的有效预防措施，把好“病从口入”的关键关卡</a:t>
            </a:r>
            <a:r>
              <a:rPr lang="en-US" altLang="zh-CN" sz="2000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。</a:t>
            </a:r>
            <a:endParaRPr lang="en-US" altLang="zh-CN" sz="2000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zh-CN" sz="2000">
              <a:solidFill>
                <a:prstClr val="black">
                  <a:lumMod val="95000"/>
                  <a:lumOff val="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7868"/>
            <a:ext cx="12201024" cy="6858000"/>
          </a:xfrm>
          <a:prstGeom prst="rect">
            <a:avLst/>
          </a:prstGeom>
        </p:spPr>
      </p:pic>
      <p:sp>
        <p:nvSpPr>
          <p:cNvPr id="54" name="Freeform 9"/>
          <p:cNvSpPr/>
          <p:nvPr/>
        </p:nvSpPr>
        <p:spPr bwMode="auto">
          <a:xfrm rot="10800000" flipV="1">
            <a:off x="496886" y="1236477"/>
            <a:ext cx="5846764" cy="719121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>
              <a:solidFill>
                <a:prstClr val="white"/>
              </a:solidFill>
              <a:latin typeface="思源黑体 CN Medium" panose="02010600030101010101" pitchFamily="34" charset="-122"/>
              <a:ea typeface="思源黑体 CN Medium" panose="02010600030101010101" pitchFamily="34" charset="-122"/>
              <a:sym typeface="思源黑体 CN Medium" panose="02010600030101010101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646296" y="1291792"/>
            <a:ext cx="5570756" cy="5899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zh-CN" altLang="en-US" sz="2800" b="1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控制传染源：管好“源头”的动物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海南示范项目《基于全健康的卫生领域种子人才现况调研及培训》</a:t>
            </a:r>
            <a:endParaRPr lang="zh-CN" altLang="en-US" sz="24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anose="02010600030101010101" pitchFamily="2" charset="-122"/>
              <a:ea typeface="站酷酷黑" panose="02010600030101010101" pitchFamily="2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GLOBAL 'ONE HEALTH' HAINAN DEMONSTRATION PROJECT:</a:t>
            </a:r>
            <a:endParaRPr lang="en-US" altLang="zh-CN" sz="1000" cap="all">
              <a:solidFill>
                <a:schemeClr val="bg1"/>
              </a:solidFill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080950" y="2601250"/>
            <a:ext cx="5910587" cy="11047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鼠类是病原体的终宿主和主要传播者。需在居民区、餐饮单位等重点场所开展科学灭鼠，从根本上减少病原体向环境的排放，降低环境中病原污染的风险</a:t>
            </a:r>
            <a:r>
              <a:rPr lang="zh-CN" altLang="en-US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。</a:t>
            </a:r>
            <a:endParaRPr lang="en-US" altLang="zh-CN" sz="1400">
              <a:solidFill>
                <a:schemeClr val="bg1"/>
              </a:solidFill>
            </a:endParaRPr>
          </a:p>
        </p:txBody>
      </p:sp>
      <p:sp>
        <p:nvSpPr>
          <p:cNvPr id="12" name="AutoShape 6"/>
          <p:cNvSpPr/>
          <p:nvPr>
            <p:custDataLst>
              <p:tags r:id="rId5"/>
            </p:custDataLst>
          </p:nvPr>
        </p:nvSpPr>
        <p:spPr>
          <a:xfrm>
            <a:off x="6009391" y="2093462"/>
            <a:ext cx="5030952" cy="377321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>
              <a:lnSpc>
                <a:spcPct val="125000"/>
              </a:lnSpc>
              <a:defRPr/>
            </a:pPr>
            <a:r>
              <a:rPr lang="zh-CN" altLang="en-US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聚焦核心：彻底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灭鼠，根除储存宿主</a:t>
            </a:r>
            <a:endParaRPr lang="en-US" altLang="zh-CN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AutoShape 11"/>
          <p:cNvSpPr/>
          <p:nvPr>
            <p:custDataLst>
              <p:tags r:id="rId6"/>
            </p:custDataLst>
          </p:nvPr>
        </p:nvSpPr>
        <p:spPr>
          <a:xfrm>
            <a:off x="4889338" y="4338263"/>
            <a:ext cx="6917559" cy="1131964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285750" indent="-285750" algn="l">
              <a:lnSpc>
                <a:spcPct val="125000"/>
              </a:lnSpc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endParaRPr 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Noto Sans SC" panose="020B0200000000000000" charset="-122"/>
            </a:endParaRPr>
          </a:p>
        </p:txBody>
      </p:sp>
      <p:sp>
        <p:nvSpPr>
          <p:cNvPr id="15" name="AutoShape 10"/>
          <p:cNvSpPr/>
          <p:nvPr>
            <p:custDataLst>
              <p:tags r:id="rId7"/>
            </p:custDataLst>
          </p:nvPr>
        </p:nvSpPr>
        <p:spPr>
          <a:xfrm>
            <a:off x="6009391" y="4149456"/>
            <a:ext cx="5030952" cy="377321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>
              <a:lnSpc>
                <a:spcPct val="125000"/>
              </a:lnSpc>
              <a:defRPr/>
            </a:pPr>
            <a:r>
              <a:rPr lang="en-US" altLang="zh-CN" sz="20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全面管控：切断中间宿主传播途径</a:t>
            </a:r>
            <a:endParaRPr lang="en-US" altLang="zh-CN" sz="20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>
          <a:blip r:embed="rId8"/>
          <a:srcRect t="6862" b="6862"/>
          <a:stretch>
            <a:fillRect/>
          </a:stretch>
        </p:blipFill>
        <p:spPr>
          <a:xfrm>
            <a:off x="991921" y="2170738"/>
            <a:ext cx="2930399" cy="18961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AutoShape 17"/>
          <p:cNvSpPr/>
          <p:nvPr/>
        </p:nvSpPr>
        <p:spPr>
          <a:xfrm>
            <a:off x="5145533" y="4679743"/>
            <a:ext cx="589481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l">
              <a:lnSpc>
                <a:spcPct val="150000"/>
              </a:lnSpc>
              <a:defRPr/>
            </a:pPr>
            <a:r>
              <a:rPr lang="en-US" sz="1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Noto Sans SC" panose="020B0200000000000000" charset="-122"/>
              </a:rPr>
              <a:t>定期监测福寿螺、褐云玛瑙螺等中间宿主的分布与感染情况；在水域采用养鸭等生物手段控制其繁殖；同时严禁销售来源不明的螺类，严防病源通过食物进入人体。</a:t>
            </a:r>
            <a:endParaRPr lang="en-US" sz="18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5" name="组合 24" descr="7b0a202020202274657874626f78223a2022220a7d0a"/>
          <p:cNvGrpSpPr/>
          <p:nvPr>
            <p:custDataLst>
              <p:tags r:id="rId9"/>
            </p:custDataLst>
          </p:nvPr>
        </p:nvGrpSpPr>
        <p:grpSpPr>
          <a:xfrm>
            <a:off x="4781551" y="2223929"/>
            <a:ext cx="6418528" cy="1652080"/>
            <a:chOff x="5526" y="3566"/>
            <a:chExt cx="8157" cy="3892"/>
          </a:xfrm>
        </p:grpSpPr>
        <p:pic>
          <p:nvPicPr>
            <p:cNvPr id="26" name="图片 2" descr="资源 41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721" y="3711"/>
              <a:ext cx="7759" cy="3462"/>
            </a:xfrm>
            <a:prstGeom prst="rect">
              <a:avLst/>
            </a:prstGeom>
          </p:spPr>
        </p:pic>
        <p:pic>
          <p:nvPicPr>
            <p:cNvPr id="27" name="图片 6" descr="资源 91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5526" y="3566"/>
              <a:ext cx="8157" cy="3892"/>
            </a:xfrm>
            <a:prstGeom prst="rect">
              <a:avLst/>
            </a:prstGeom>
          </p:spPr>
        </p:pic>
      </p:grpSp>
      <p:grpSp>
        <p:nvGrpSpPr>
          <p:cNvPr id="28" name="组合 27" descr="7b0a202020202274657874626f78223a2022220a7d0a"/>
          <p:cNvGrpSpPr/>
          <p:nvPr>
            <p:custDataLst>
              <p:tags r:id="rId16"/>
            </p:custDataLst>
          </p:nvPr>
        </p:nvGrpSpPr>
        <p:grpSpPr>
          <a:xfrm>
            <a:off x="4776602" y="4415616"/>
            <a:ext cx="6418528" cy="1652080"/>
            <a:chOff x="5526" y="3566"/>
            <a:chExt cx="8157" cy="3892"/>
          </a:xfrm>
        </p:grpSpPr>
        <p:pic>
          <p:nvPicPr>
            <p:cNvPr id="29" name="图片 2" descr="资源 41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721" y="3711"/>
              <a:ext cx="7759" cy="3462"/>
            </a:xfrm>
            <a:prstGeom prst="rect">
              <a:avLst/>
            </a:prstGeom>
          </p:spPr>
        </p:pic>
        <p:pic>
          <p:nvPicPr>
            <p:cNvPr id="30" name="图片 6" descr="资源 91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5526" y="3566"/>
              <a:ext cx="8157" cy="3892"/>
            </a:xfrm>
            <a:prstGeom prst="rect">
              <a:avLst/>
            </a:prstGeom>
          </p:spPr>
        </p:pic>
      </p:grpSp>
      <p:pic>
        <p:nvPicPr>
          <p:cNvPr id="31" name="图片 30"/>
          <p:cNvPicPr>
            <a:picLocks noChangeAspect="1"/>
          </p:cNvPicPr>
          <p:nvPr/>
        </p:nvPicPr>
        <p:blipFill>
          <a:blip r:embed="rId19"/>
          <a:srcRect l="3310" r="6133"/>
          <a:stretch>
            <a:fillRect/>
          </a:stretch>
        </p:blipFill>
        <p:spPr>
          <a:xfrm>
            <a:off x="991921" y="4421955"/>
            <a:ext cx="2930399" cy="17335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201024" cy="6858000"/>
          </a:xfrm>
          <a:prstGeom prst="rect">
            <a:avLst/>
          </a:prstGeom>
        </p:spPr>
      </p:pic>
      <p:sp>
        <p:nvSpPr>
          <p:cNvPr id="54" name="Freeform 9"/>
          <p:cNvSpPr/>
          <p:nvPr/>
        </p:nvSpPr>
        <p:spPr bwMode="auto">
          <a:xfrm rot="10800000" flipV="1">
            <a:off x="496886" y="1140676"/>
            <a:ext cx="6298914" cy="728920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>
              <a:solidFill>
                <a:prstClr val="white"/>
              </a:solidFill>
              <a:latin typeface="思源黑体 CN Medium" panose="02010600030101010101" pitchFamily="34" charset="-122"/>
              <a:ea typeface="思源黑体 CN Medium" panose="02010600030101010101" pitchFamily="34" charset="-122"/>
              <a:sym typeface="思源黑体 CN Medium" panose="02010600030101010101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643368" y="1287035"/>
            <a:ext cx="5929828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zh-CN" sz="2800" b="1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切断传播途径：打造“安全”的环境</a:t>
            </a:r>
            <a:endParaRPr lang="zh-CN" altLang="en-US" sz="2800" b="1">
              <a:solidFill>
                <a:schemeClr val="bg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海南示范项目《基于全健康的卫生领域种子人才现况调研及培训》</a:t>
            </a:r>
            <a:endParaRPr lang="zh-CN" altLang="en-US" sz="24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anose="02010600030101010101" pitchFamily="2" charset="-122"/>
              <a:ea typeface="站酷酷黑" panose="02010600030101010101" pitchFamily="2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GLOBAL 'ONE HEALTH' HAINAN DEMONSTRATION PROJECT:</a:t>
            </a:r>
            <a:endParaRPr lang="en-US" altLang="zh-CN" sz="1000" cap="all">
              <a:solidFill>
                <a:schemeClr val="bg1"/>
              </a:solidFill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3" name="AutoShape 6"/>
          <p:cNvSpPr/>
          <p:nvPr>
            <p:custDataLst>
              <p:tags r:id="rId5"/>
            </p:custDataLst>
          </p:nvPr>
        </p:nvSpPr>
        <p:spPr>
          <a:xfrm>
            <a:off x="2580837" y="3054371"/>
            <a:ext cx="3043918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>
              <a:lnSpc>
                <a:spcPct val="117000"/>
              </a:lnSpc>
            </a:pPr>
            <a:r>
              <a:rPr lang="en-US" altLang="zh-CN"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螺类、鱼虾蟹、蛙肉等是重要的传染源，烹饪时必须保证食物中心温度达到70℃以上，确保病原体被彻底杀灭。</a:t>
            </a:r>
            <a:endParaRPr lang="en-US" altLang="zh-CN" sz="16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Noto Sans SC" panose="020B0200000000000000" charset="-122"/>
            </a:endParaRPr>
          </a:p>
          <a:p>
            <a:pPr indent="0" algn="l">
              <a:lnSpc>
                <a:spcPct val="108000"/>
              </a:lnSpc>
              <a:defRPr/>
            </a:pPr>
            <a:endParaRPr 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AutoShape 5"/>
          <p:cNvSpPr/>
          <p:nvPr>
            <p:custDataLst>
              <p:tags r:id="rId6"/>
            </p:custDataLst>
          </p:nvPr>
        </p:nvSpPr>
        <p:spPr>
          <a:xfrm>
            <a:off x="2533208" y="2583096"/>
            <a:ext cx="304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>
              <a:lnSpc>
                <a:spcPct val="125000"/>
              </a:lnSpc>
              <a:defRPr/>
            </a:pPr>
            <a:r>
              <a:rPr lang="en-US" altLang="zh-CN" sz="2400" b="1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</a:t>
            </a:r>
            <a:r>
              <a:rPr lang="en-US" altLang="zh-CN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拒绝生食，彻底煮熟</a:t>
            </a:r>
            <a:endParaRPr lang="en-US" sz="2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1" descr="1078747767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784" y="2155567"/>
            <a:ext cx="6298915" cy="2483743"/>
          </a:xfrm>
          <a:prstGeom prst="rect">
            <a:avLst/>
          </a:prstGeom>
        </p:spPr>
      </p:pic>
      <p:pic>
        <p:nvPicPr>
          <p:cNvPr id="19" name="图片 14" descr="10787477673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71891" y="2256730"/>
            <a:ext cx="6068192" cy="2275034"/>
          </a:xfrm>
          <a:prstGeom prst="rect">
            <a:avLst/>
          </a:prstGeom>
        </p:spPr>
      </p:pic>
      <p:sp>
        <p:nvSpPr>
          <p:cNvPr id="24" name="AutoShape 14"/>
          <p:cNvSpPr/>
          <p:nvPr>
            <p:custDataLst>
              <p:tags r:id="rId13"/>
            </p:custDataLst>
          </p:nvPr>
        </p:nvSpPr>
        <p:spPr>
          <a:xfrm>
            <a:off x="2308199" y="5227113"/>
            <a:ext cx="3316556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>
              <a:lnSpc>
                <a:spcPct val="117000"/>
              </a:lnSpc>
            </a:pPr>
            <a:r>
              <a:rPr lang="en-US" altLang="zh-CN"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处理生食和熟食的刀具、砧板必须严格分开存放和使用。加工食材前，手部和器具都要清洗干净，这是防止病原体从生食转移到熟食的核心措施。</a:t>
            </a:r>
            <a:endParaRPr lang="en-US" altLang="zh-CN" sz="16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Noto Sans SC" panose="020B0200000000000000" charset="-122"/>
            </a:endParaRPr>
          </a:p>
        </p:txBody>
      </p:sp>
      <p:sp>
        <p:nvSpPr>
          <p:cNvPr id="25" name="AutoShape 13"/>
          <p:cNvSpPr/>
          <p:nvPr>
            <p:custDataLst>
              <p:tags r:id="rId14"/>
            </p:custDataLst>
          </p:nvPr>
        </p:nvSpPr>
        <p:spPr>
          <a:xfrm>
            <a:off x="2233356" y="4724282"/>
            <a:ext cx="3403158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>
              <a:defRPr/>
            </a:pPr>
            <a:r>
              <a:rPr lang="en-US" altLang="zh-CN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厨房分区，杜绝交叉污染</a:t>
            </a:r>
            <a:endParaRPr lang="en-US" altLang="zh-CN" sz="2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AutoShape 18"/>
          <p:cNvSpPr/>
          <p:nvPr>
            <p:custDataLst>
              <p:tags r:id="rId15"/>
            </p:custDataLst>
          </p:nvPr>
        </p:nvSpPr>
        <p:spPr>
          <a:xfrm>
            <a:off x="8030400" y="5222585"/>
            <a:ext cx="3150821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>
              <a:lnSpc>
                <a:spcPct val="108000"/>
              </a:lnSpc>
              <a:defRPr/>
            </a:pPr>
            <a:r>
              <a:rPr lang="en-US" altLang="zh-CN"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及时清理生活垃圾，保持环境干燥，消除积水和杂物堆积，从源头上减少老鼠、钉螺等疾病传播媒介的滋生环境。</a:t>
            </a:r>
            <a:endParaRPr lang="en-US" altLang="zh-CN" sz="16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  <p:sp>
        <p:nvSpPr>
          <p:cNvPr id="28" name="AutoShape 17"/>
          <p:cNvSpPr/>
          <p:nvPr>
            <p:custDataLst>
              <p:tags r:id="rId16"/>
            </p:custDataLst>
          </p:nvPr>
        </p:nvSpPr>
        <p:spPr>
          <a:xfrm>
            <a:off x="8038334" y="4738315"/>
            <a:ext cx="304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>
              <a:lnSpc>
                <a:spcPct val="125000"/>
              </a:lnSpc>
              <a:defRPr/>
            </a:pPr>
            <a:r>
              <a:rPr lang="en-US" altLang="zh-CN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环境整洁，消除隐患</a:t>
            </a:r>
            <a:endParaRPr lang="en-US" altLang="zh-CN" sz="2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1" name="图片 14" descr="10787477673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89920" y="2265665"/>
            <a:ext cx="6068192" cy="2275034"/>
          </a:xfrm>
          <a:prstGeom prst="rect">
            <a:avLst/>
          </a:prstGeom>
        </p:spPr>
      </p:pic>
      <p:pic>
        <p:nvPicPr>
          <p:cNvPr id="12" name="图片 1" descr="10787477673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51158" y="2169221"/>
            <a:ext cx="6298915" cy="2483743"/>
          </a:xfrm>
          <a:prstGeom prst="rect">
            <a:avLst/>
          </a:prstGeom>
        </p:spPr>
      </p:pic>
      <p:pic>
        <p:nvPicPr>
          <p:cNvPr id="14" name="图片 1" descr="10787477673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41633" y="4329002"/>
            <a:ext cx="6298915" cy="2483743"/>
          </a:xfrm>
          <a:prstGeom prst="rect">
            <a:avLst/>
          </a:prstGeom>
        </p:spPr>
      </p:pic>
      <p:pic>
        <p:nvPicPr>
          <p:cNvPr id="16" name="图片 1" descr="10787477673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5002" y="4336952"/>
            <a:ext cx="6298915" cy="2483743"/>
          </a:xfrm>
          <a:prstGeom prst="rect">
            <a:avLst/>
          </a:prstGeom>
        </p:spPr>
      </p:pic>
      <p:pic>
        <p:nvPicPr>
          <p:cNvPr id="29" name="图片 14" descr="10787477673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9342" y="4444498"/>
            <a:ext cx="6068192" cy="2275034"/>
          </a:xfrm>
          <a:prstGeom prst="rect">
            <a:avLst/>
          </a:prstGeom>
        </p:spPr>
      </p:pic>
      <p:pic>
        <p:nvPicPr>
          <p:cNvPr id="30" name="图片 14" descr="10787477673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38565" y="4427613"/>
            <a:ext cx="6068192" cy="2275034"/>
          </a:xfrm>
          <a:prstGeom prst="rect">
            <a:avLst/>
          </a:prstGeom>
        </p:spPr>
      </p:pic>
      <p:sp>
        <p:nvSpPr>
          <p:cNvPr id="31" name="AutoShape 13"/>
          <p:cNvSpPr/>
          <p:nvPr/>
        </p:nvSpPr>
        <p:spPr>
          <a:xfrm>
            <a:off x="8137037" y="3394247"/>
            <a:ext cx="3044184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>
              <a:lnSpc>
                <a:spcPct val="120000"/>
              </a:lnSpc>
              <a:defRPr/>
            </a:pPr>
            <a:r>
              <a:rPr lang="en-US" altLang="zh-CN" sz="16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Noto Sans SC" panose="020B0200000000000000" charset="-122"/>
              </a:rPr>
              <a:t>菜、瓜果务必用流动的清水彻底冲洗干净；日常生活中坚持饮用煮沸的开水或经过正规消毒处理的水，坚决不喝生水。</a:t>
            </a:r>
            <a:endParaRPr lang="en-US" altLang="zh-CN" sz="16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2" name="AutoShape 13"/>
          <p:cNvSpPr/>
          <p:nvPr/>
        </p:nvSpPr>
        <p:spPr>
          <a:xfrm>
            <a:off x="8083075" y="2562660"/>
            <a:ext cx="3292534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l">
              <a:lnSpc>
                <a:spcPct val="125000"/>
              </a:lnSpc>
              <a:defRPr/>
            </a:pPr>
            <a:r>
              <a:rPr lang="en-US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Noto Sans SC" panose="020B0200000000000000" charset="-122"/>
              </a:rPr>
              <a:t>净食洁水，入口把关</a:t>
            </a:r>
            <a:endParaRPr lang="en-US" sz="2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3" name="Picture 5"/>
          <p:cNvPicPr>
            <a:picLocks noChangeAspect="1"/>
          </p:cNvPicPr>
          <p:nvPr/>
        </p:nvPicPr>
        <p:blipFill>
          <a:blip r:embed="rId23"/>
          <a:srcRect l="18738" t="2130" b="2130"/>
          <a:stretch>
            <a:fillRect/>
          </a:stretch>
        </p:blipFill>
        <p:spPr>
          <a:xfrm>
            <a:off x="848229" y="2918260"/>
            <a:ext cx="1576267" cy="1119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24"/>
          <a:srcRect l="52946"/>
          <a:stretch>
            <a:fillRect/>
          </a:stretch>
        </p:blipFill>
        <p:spPr>
          <a:xfrm>
            <a:off x="6544622" y="2805761"/>
            <a:ext cx="1410237" cy="1337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" name="Picture 2" descr="深入开展环境卫生整治，营造良好教学及办公环境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5" t="4591" r="3417" b="16708"/>
          <a:stretch>
            <a:fillRect/>
          </a:stretch>
        </p:blipFill>
        <p:spPr bwMode="auto">
          <a:xfrm>
            <a:off x="6297052" y="5136683"/>
            <a:ext cx="1638256" cy="11510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【科普常识】预防食源性疾病，拒绝病从口入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3" r="4689" b="2678"/>
          <a:stretch>
            <a:fillRect/>
          </a:stretch>
        </p:blipFill>
        <p:spPr bwMode="auto">
          <a:xfrm>
            <a:off x="941605" y="5142239"/>
            <a:ext cx="1254475" cy="11621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0990"/>
            <a:ext cx="12201024" cy="6858000"/>
          </a:xfrm>
          <a:prstGeom prst="rect">
            <a:avLst/>
          </a:prstGeom>
        </p:spPr>
      </p:pic>
      <p:sp>
        <p:nvSpPr>
          <p:cNvPr id="54" name="Freeform 9"/>
          <p:cNvSpPr/>
          <p:nvPr/>
        </p:nvSpPr>
        <p:spPr bwMode="auto">
          <a:xfrm rot="10800000" flipV="1">
            <a:off x="496886" y="1196528"/>
            <a:ext cx="5599113" cy="745964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>
              <a:solidFill>
                <a:prstClr val="white"/>
              </a:solidFill>
              <a:latin typeface="思源黑体 CN Medium" panose="02010600030101010101" pitchFamily="34" charset="-122"/>
              <a:ea typeface="思源黑体 CN Medium" panose="02010600030101010101" pitchFamily="34" charset="-122"/>
              <a:sym typeface="思源黑体 CN Medium" panose="02010600030101010101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853817" y="1275320"/>
            <a:ext cx="4852610" cy="5899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en-US" altLang="zh-CN" sz="2800" b="1" err="1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个人防护</a:t>
            </a:r>
            <a:r>
              <a:rPr lang="en-US" altLang="zh-CN" sz="2800" b="1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：</a:t>
            </a:r>
            <a:r>
              <a:rPr lang="zh-CN" altLang="en-US" sz="2800" b="1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提升“健康”意识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海南示范项目《基于全健康的卫生领域种子人才现况调研及培训》</a:t>
            </a:r>
            <a:endParaRPr lang="zh-CN" altLang="en-US" sz="24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anose="02010600030101010101" pitchFamily="2" charset="-122"/>
              <a:ea typeface="站酷酷黑" panose="02010600030101010101" pitchFamily="2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GLOBAL 'ONE HEALTH' HAINAN DEMONSTRATION PROJECT:</a:t>
            </a:r>
            <a:endParaRPr lang="en-US" altLang="zh-CN" sz="1000" cap="all">
              <a:solidFill>
                <a:schemeClr val="bg1"/>
              </a:solidFill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10" name="AutoShape 18"/>
          <p:cNvSpPr/>
          <p:nvPr>
            <p:custDataLst>
              <p:tags r:id="rId5"/>
            </p:custDataLst>
          </p:nvPr>
        </p:nvSpPr>
        <p:spPr>
          <a:xfrm>
            <a:off x="8103182" y="5117807"/>
            <a:ext cx="2717169" cy="1246831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>
              <a:lnSpc>
                <a:spcPct val="108000"/>
              </a:lnSpc>
              <a:defRPr/>
            </a:pPr>
            <a:endParaRPr lang="en-US" altLang="zh-CN" sz="16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/>
            </a:endParaRPr>
          </a:p>
        </p:txBody>
      </p:sp>
      <p:pic>
        <p:nvPicPr>
          <p:cNvPr id="19" name="Picture 4"/>
          <p:cNvPicPr>
            <a:picLocks noChangeAspect="1"/>
          </p:cNvPicPr>
          <p:nvPr/>
        </p:nvPicPr>
        <p:blipFill>
          <a:blip r:embed="rId6"/>
          <a:srcRect l="6506" r="6506"/>
          <a:stretch>
            <a:fillRect/>
          </a:stretch>
        </p:blipFill>
        <p:spPr>
          <a:xfrm>
            <a:off x="853817" y="2340857"/>
            <a:ext cx="4191000" cy="2711824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0" name="AutoShape 5"/>
          <p:cNvSpPr/>
          <p:nvPr/>
        </p:nvSpPr>
        <p:spPr>
          <a:xfrm>
            <a:off x="853817" y="5318573"/>
            <a:ext cx="4318000" cy="1270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>
              <a:defRPr/>
            </a:pPr>
          </a:p>
        </p:txBody>
      </p:sp>
      <p:sp>
        <p:nvSpPr>
          <p:cNvPr id="21" name="AutoShape 7"/>
          <p:cNvSpPr/>
          <p:nvPr/>
        </p:nvSpPr>
        <p:spPr>
          <a:xfrm>
            <a:off x="1488817" y="5470973"/>
            <a:ext cx="355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做好个人防护，阻断传播</a:t>
            </a:r>
            <a:endParaRPr lang="en-US" sz="1100"/>
          </a:p>
        </p:txBody>
      </p:sp>
      <p:cxnSp>
        <p:nvCxnSpPr>
          <p:cNvPr id="22" name="Connector 8"/>
          <p:cNvCxnSpPr/>
          <p:nvPr/>
        </p:nvCxnSpPr>
        <p:spPr>
          <a:xfrm rot="-11089">
            <a:off x="1044327" y="5899598"/>
            <a:ext cx="3937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1F2937">
                <a:alpha val="15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" name="AutoShape 9"/>
          <p:cNvSpPr/>
          <p:nvPr/>
        </p:nvSpPr>
        <p:spPr>
          <a:xfrm>
            <a:off x="1044317" y="6004373"/>
            <a:ext cx="3937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l">
              <a:lnSpc>
                <a:spcPct val="108000"/>
              </a:lnSpc>
              <a:defRPr/>
            </a:pPr>
            <a:r>
              <a:rPr lang="en-US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处理食材时佩戴手套，接触生食材后务必用肥皂或洗手液彻底洗手，有效降低感染风险。</a:t>
            </a:r>
            <a:endParaRPr lang="en-US" sz="1200"/>
          </a:p>
        </p:txBody>
      </p:sp>
      <p:pic>
        <p:nvPicPr>
          <p:cNvPr id="24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6849" y="5540036"/>
            <a:ext cx="304800" cy="304800"/>
          </a:xfrm>
          <a:prstGeom prst="rect">
            <a:avLst/>
          </a:prstGeom>
        </p:spPr>
      </p:pic>
      <p:sp>
        <p:nvSpPr>
          <p:cNvPr id="25" name="AutoShape 10"/>
          <p:cNvSpPr/>
          <p:nvPr/>
        </p:nvSpPr>
        <p:spPr>
          <a:xfrm>
            <a:off x="5478645" y="2143573"/>
            <a:ext cx="2984500" cy="4445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>
              <a:defRPr/>
            </a:pPr>
          </a:p>
        </p:txBody>
      </p:sp>
      <p:pic>
        <p:nvPicPr>
          <p:cNvPr id="26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69145" y="2397573"/>
            <a:ext cx="406400" cy="406400"/>
          </a:xfrm>
          <a:prstGeom prst="rect">
            <a:avLst/>
          </a:prstGeom>
        </p:spPr>
      </p:pic>
      <p:sp>
        <p:nvSpPr>
          <p:cNvPr id="27" name="AutoShape 12"/>
          <p:cNvSpPr/>
          <p:nvPr/>
        </p:nvSpPr>
        <p:spPr>
          <a:xfrm>
            <a:off x="6240645" y="2397573"/>
            <a:ext cx="20955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普及健康素养</a:t>
            </a:r>
            <a:endParaRPr lang="en-US" sz="1100"/>
          </a:p>
        </p:txBody>
      </p:sp>
      <p:cxnSp>
        <p:nvCxnSpPr>
          <p:cNvPr id="28" name="Connector 13"/>
          <p:cNvCxnSpPr/>
          <p:nvPr/>
        </p:nvCxnSpPr>
        <p:spPr>
          <a:xfrm rot="-16769">
            <a:off x="5669159" y="2848422"/>
            <a:ext cx="2603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1F2937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9" name="AutoShape 14"/>
          <p:cNvSpPr/>
          <p:nvPr/>
        </p:nvSpPr>
        <p:spPr>
          <a:xfrm>
            <a:off x="5695606" y="2965898"/>
            <a:ext cx="26035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l">
              <a:lnSpc>
                <a:spcPct val="150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多渠道广泛宣传</a:t>
            </a:r>
            <a:br>
              <a:rPr lang="en-US" sz="18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利用媒体、社区宣传栏等多种形式，面向全社会普及食源性疾病的预防知识，筑牢认知防线。</a:t>
            </a:r>
            <a:endParaRPr lang="en-US" sz="1200"/>
          </a:p>
        </p:txBody>
      </p:sp>
      <p:cxnSp>
        <p:nvCxnSpPr>
          <p:cNvPr id="30" name="Connector 15"/>
          <p:cNvCxnSpPr/>
          <p:nvPr/>
        </p:nvCxnSpPr>
        <p:spPr>
          <a:xfrm rot="-16769">
            <a:off x="5669158" y="4580435"/>
            <a:ext cx="2603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1F2937">
                <a:alpha val="1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1" name="AutoShape 16"/>
          <p:cNvSpPr/>
          <p:nvPr/>
        </p:nvSpPr>
        <p:spPr>
          <a:xfrm>
            <a:off x="5695606" y="4823273"/>
            <a:ext cx="2603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l">
              <a:lnSpc>
                <a:spcPct val="150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聚焦高危人群教育</a:t>
            </a:r>
            <a:br>
              <a:rPr lang="en-US" sz="18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针对餐饮从业者、养殖户等重点人群开展专项培训，规范操作流程，从源头降低传播隐患。</a:t>
            </a:r>
            <a:endParaRPr lang="en-US" sz="1200"/>
          </a:p>
        </p:txBody>
      </p:sp>
      <p:sp>
        <p:nvSpPr>
          <p:cNvPr id="32" name="AutoShape 17"/>
          <p:cNvSpPr/>
          <p:nvPr/>
        </p:nvSpPr>
        <p:spPr>
          <a:xfrm>
            <a:off x="8653645" y="2143573"/>
            <a:ext cx="2984500" cy="44450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>
              <a:defRPr/>
            </a:pPr>
          </a:p>
        </p:txBody>
      </p:sp>
      <p:pic>
        <p:nvPicPr>
          <p:cNvPr id="33" name="Picture 1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844145" y="2397573"/>
            <a:ext cx="406400" cy="406400"/>
          </a:xfrm>
          <a:prstGeom prst="rect">
            <a:avLst/>
          </a:prstGeom>
        </p:spPr>
      </p:pic>
      <p:sp>
        <p:nvSpPr>
          <p:cNvPr id="34" name="AutoShape 19"/>
          <p:cNvSpPr/>
          <p:nvPr/>
        </p:nvSpPr>
        <p:spPr>
          <a:xfrm>
            <a:off x="9415645" y="2397573"/>
            <a:ext cx="20955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早识别 早就医</a:t>
            </a:r>
            <a:endParaRPr lang="en-US" sz="1100"/>
          </a:p>
        </p:txBody>
      </p:sp>
      <p:cxnSp>
        <p:nvCxnSpPr>
          <p:cNvPr id="35" name="Connector 20"/>
          <p:cNvCxnSpPr/>
          <p:nvPr/>
        </p:nvCxnSpPr>
        <p:spPr>
          <a:xfrm rot="-16769">
            <a:off x="8896989" y="2880620"/>
            <a:ext cx="2603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1F2937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6" name="AutoShape 21"/>
          <p:cNvSpPr/>
          <p:nvPr/>
        </p:nvSpPr>
        <p:spPr>
          <a:xfrm>
            <a:off x="8844144" y="2946848"/>
            <a:ext cx="26035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l">
              <a:lnSpc>
                <a:spcPct val="150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警惕高危暴露史</a:t>
            </a:r>
            <a:br>
              <a:rPr lang="en-US" sz="18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若近期有生食、接触可疑动物或高危环境的经历，需格外留意身体变化，保持高度警惕。</a:t>
            </a:r>
            <a:endParaRPr lang="en-US" sz="1200"/>
          </a:p>
        </p:txBody>
      </p:sp>
      <p:cxnSp>
        <p:nvCxnSpPr>
          <p:cNvPr id="37" name="Connector 22"/>
          <p:cNvCxnSpPr/>
          <p:nvPr/>
        </p:nvCxnSpPr>
        <p:spPr>
          <a:xfrm rot="-16769">
            <a:off x="8769989" y="4576812"/>
            <a:ext cx="2603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1F2937">
                <a:alpha val="1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38" name="AutoShape 23"/>
          <p:cNvSpPr/>
          <p:nvPr/>
        </p:nvSpPr>
        <p:spPr>
          <a:xfrm>
            <a:off x="8844144" y="4947322"/>
            <a:ext cx="2603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l">
              <a:lnSpc>
                <a:spcPct val="150000"/>
              </a:lnSpc>
              <a:defRPr/>
            </a:pPr>
            <a:r>
              <a:rPr lang="en-US" sz="16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主动就医与告知</a:t>
            </a:r>
            <a:br>
              <a:rPr lang="en-US" sz="1800" b="0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一旦出现剧烈头痛、发热等症状，立即前往医院，并主动向医生说明相关暴露史，争取最佳诊疗时机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lang="en-US" sz="11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32074"/>
            <a:ext cx="12201024" cy="685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4" name="Freeform 9"/>
          <p:cNvSpPr/>
          <p:nvPr/>
        </p:nvSpPr>
        <p:spPr bwMode="auto">
          <a:xfrm rot="10800000" flipV="1">
            <a:off x="496888" y="1212392"/>
            <a:ext cx="2046287" cy="671244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>
              <a:solidFill>
                <a:prstClr val="white"/>
              </a:solidFill>
              <a:latin typeface="思源黑体 CN Medium" panose="02010600030101010101" pitchFamily="34" charset="-122"/>
              <a:ea typeface="思源黑体 CN Medium" panose="02010600030101010101" pitchFamily="34" charset="-122"/>
              <a:sym typeface="思源黑体 CN Medium" panose="02010600030101010101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976521" y="1246041"/>
            <a:ext cx="984565" cy="58997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zh-CN" altLang="en-US" sz="2800" b="1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总 结</a:t>
            </a:r>
            <a:endParaRPr lang="en-US" altLang="zh-CN" sz="1000">
              <a:solidFill>
                <a:schemeClr val="bg1"/>
              </a:solidFill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海南示范项目《基于全健康的卫生领域种子人才现况调研及培训》</a:t>
            </a:r>
            <a:endParaRPr lang="zh-CN" altLang="en-US" sz="24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anose="02010600030101010101" pitchFamily="2" charset="-122"/>
              <a:ea typeface="站酷酷黑" panose="02010600030101010101" pitchFamily="2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GLOBAL 'ONE HEALTH' HAINAN DEMONSTRATION PROJECT:</a:t>
            </a:r>
            <a:endParaRPr lang="en-US" altLang="zh-CN" sz="1000" cap="all">
              <a:solidFill>
                <a:schemeClr val="bg1"/>
              </a:solidFill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711199" y="2383303"/>
            <a:ext cx="5280025" cy="3806042"/>
            <a:chOff x="5402" y="3594"/>
            <a:chExt cx="8398" cy="3612"/>
          </a:xfrm>
        </p:grpSpPr>
        <p:sp>
          <p:nvSpPr>
            <p:cNvPr id="181" name="Freeform 107"/>
            <p:cNvSpPr>
              <a:spLocks noEditPoints="1"/>
            </p:cNvSpPr>
            <p:nvPr/>
          </p:nvSpPr>
          <p:spPr bwMode="auto">
            <a:xfrm>
              <a:off x="13134" y="6734"/>
              <a:ext cx="124" cy="128"/>
            </a:xfrm>
            <a:custGeom>
              <a:avLst/>
              <a:gdLst>
                <a:gd name="T0" fmla="*/ 18 w 19"/>
                <a:gd name="T1" fmla="*/ 15 h 20"/>
                <a:gd name="T2" fmla="*/ 19 w 19"/>
                <a:gd name="T3" fmla="*/ 13 h 20"/>
                <a:gd name="T4" fmla="*/ 17 w 19"/>
                <a:gd name="T5" fmla="*/ 11 h 20"/>
                <a:gd name="T6" fmla="*/ 17 w 19"/>
                <a:gd name="T7" fmla="*/ 9 h 20"/>
                <a:gd name="T8" fmla="*/ 19 w 19"/>
                <a:gd name="T9" fmla="*/ 7 h 20"/>
                <a:gd name="T10" fmla="*/ 18 w 19"/>
                <a:gd name="T11" fmla="*/ 5 h 20"/>
                <a:gd name="T12" fmla="*/ 15 w 19"/>
                <a:gd name="T13" fmla="*/ 5 h 20"/>
                <a:gd name="T14" fmla="*/ 14 w 19"/>
                <a:gd name="T15" fmla="*/ 4 h 20"/>
                <a:gd name="T16" fmla="*/ 14 w 19"/>
                <a:gd name="T17" fmla="*/ 1 h 20"/>
                <a:gd name="T18" fmla="*/ 12 w 19"/>
                <a:gd name="T19" fmla="*/ 0 h 20"/>
                <a:gd name="T20" fmla="*/ 10 w 19"/>
                <a:gd name="T21" fmla="*/ 2 h 20"/>
                <a:gd name="T22" fmla="*/ 8 w 19"/>
                <a:gd name="T23" fmla="*/ 2 h 20"/>
                <a:gd name="T24" fmla="*/ 7 w 19"/>
                <a:gd name="T25" fmla="*/ 0 h 20"/>
                <a:gd name="T26" fmla="*/ 4 w 19"/>
                <a:gd name="T27" fmla="*/ 1 h 20"/>
                <a:gd name="T28" fmla="*/ 5 w 19"/>
                <a:gd name="T29" fmla="*/ 4 h 20"/>
                <a:gd name="T30" fmla="*/ 3 w 19"/>
                <a:gd name="T31" fmla="*/ 5 h 20"/>
                <a:gd name="T32" fmla="*/ 0 w 19"/>
                <a:gd name="T33" fmla="*/ 5 h 20"/>
                <a:gd name="T34" fmla="*/ 0 w 19"/>
                <a:gd name="T35" fmla="*/ 7 h 20"/>
                <a:gd name="T36" fmla="*/ 2 w 19"/>
                <a:gd name="T37" fmla="*/ 9 h 20"/>
                <a:gd name="T38" fmla="*/ 2 w 19"/>
                <a:gd name="T39" fmla="*/ 11 h 20"/>
                <a:gd name="T40" fmla="*/ 0 w 19"/>
                <a:gd name="T41" fmla="*/ 13 h 20"/>
                <a:gd name="T42" fmla="*/ 1 w 19"/>
                <a:gd name="T43" fmla="*/ 15 h 20"/>
                <a:gd name="T44" fmla="*/ 3 w 19"/>
                <a:gd name="T45" fmla="*/ 15 h 20"/>
                <a:gd name="T46" fmla="*/ 5 w 19"/>
                <a:gd name="T47" fmla="*/ 16 h 20"/>
                <a:gd name="T48" fmla="*/ 4 w 19"/>
                <a:gd name="T49" fmla="*/ 19 h 20"/>
                <a:gd name="T50" fmla="*/ 7 w 19"/>
                <a:gd name="T51" fmla="*/ 20 h 20"/>
                <a:gd name="T52" fmla="*/ 9 w 19"/>
                <a:gd name="T53" fmla="*/ 18 h 20"/>
                <a:gd name="T54" fmla="*/ 10 w 19"/>
                <a:gd name="T55" fmla="*/ 18 h 20"/>
                <a:gd name="T56" fmla="*/ 12 w 19"/>
                <a:gd name="T57" fmla="*/ 20 h 20"/>
                <a:gd name="T58" fmla="*/ 14 w 19"/>
                <a:gd name="T59" fmla="*/ 19 h 20"/>
                <a:gd name="T60" fmla="*/ 14 w 19"/>
                <a:gd name="T61" fmla="*/ 16 h 20"/>
                <a:gd name="T62" fmla="*/ 15 w 19"/>
                <a:gd name="T63" fmla="*/ 15 h 20"/>
                <a:gd name="T64" fmla="*/ 18 w 19"/>
                <a:gd name="T65" fmla="*/ 15 h 20"/>
                <a:gd name="T66" fmla="*/ 8 w 19"/>
                <a:gd name="T67" fmla="*/ 13 h 20"/>
                <a:gd name="T68" fmla="*/ 6 w 19"/>
                <a:gd name="T69" fmla="*/ 9 h 20"/>
                <a:gd name="T70" fmla="*/ 11 w 19"/>
                <a:gd name="T71" fmla="*/ 6 h 20"/>
                <a:gd name="T72" fmla="*/ 13 w 19"/>
                <a:gd name="T73" fmla="*/ 11 h 20"/>
                <a:gd name="T74" fmla="*/ 8 w 19"/>
                <a:gd name="T75" fmla="*/ 1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9" h="20">
                  <a:moveTo>
                    <a:pt x="18" y="15"/>
                  </a:moveTo>
                  <a:cubicBezTo>
                    <a:pt x="19" y="13"/>
                    <a:pt x="19" y="13"/>
                    <a:pt x="19" y="13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0"/>
                    <a:pt x="17" y="10"/>
                    <a:pt x="17" y="9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4"/>
                    <a:pt x="14" y="4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9" y="2"/>
                    <a:pt x="8" y="2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4"/>
                    <a:pt x="4" y="5"/>
                    <a:pt x="3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0"/>
                    <a:pt x="2" y="10"/>
                    <a:pt x="2" y="11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4" y="15"/>
                    <a:pt x="4" y="16"/>
                    <a:pt x="5" y="16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10" y="18"/>
                    <a:pt x="10" y="18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6"/>
                    <a:pt x="15" y="15"/>
                    <a:pt x="15" y="15"/>
                  </a:cubicBezTo>
                  <a:lnTo>
                    <a:pt x="18" y="15"/>
                  </a:lnTo>
                  <a:close/>
                  <a:moveTo>
                    <a:pt x="8" y="13"/>
                  </a:moveTo>
                  <a:cubicBezTo>
                    <a:pt x="6" y="13"/>
                    <a:pt x="5" y="10"/>
                    <a:pt x="6" y="9"/>
                  </a:cubicBezTo>
                  <a:cubicBezTo>
                    <a:pt x="7" y="7"/>
                    <a:pt x="9" y="6"/>
                    <a:pt x="11" y="6"/>
                  </a:cubicBezTo>
                  <a:cubicBezTo>
                    <a:pt x="13" y="7"/>
                    <a:pt x="14" y="9"/>
                    <a:pt x="13" y="11"/>
                  </a:cubicBezTo>
                  <a:cubicBezTo>
                    <a:pt x="12" y="13"/>
                    <a:pt x="10" y="14"/>
                    <a:pt x="8" y="13"/>
                  </a:cubicBezTo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2" name="Freeform 108"/>
            <p:cNvSpPr>
              <a:spLocks noEditPoints="1"/>
            </p:cNvSpPr>
            <p:nvPr/>
          </p:nvSpPr>
          <p:spPr bwMode="auto">
            <a:xfrm>
              <a:off x="5757" y="3807"/>
              <a:ext cx="186" cy="188"/>
            </a:xfrm>
            <a:custGeom>
              <a:avLst/>
              <a:gdLst>
                <a:gd name="T0" fmla="*/ 23 w 29"/>
                <a:gd name="T1" fmla="*/ 26 h 29"/>
                <a:gd name="T2" fmla="*/ 26 w 29"/>
                <a:gd name="T3" fmla="*/ 24 h 29"/>
                <a:gd name="T4" fmla="*/ 24 w 29"/>
                <a:gd name="T5" fmla="*/ 20 h 29"/>
                <a:gd name="T6" fmla="*/ 25 w 29"/>
                <a:gd name="T7" fmla="*/ 18 h 29"/>
                <a:gd name="T8" fmla="*/ 29 w 29"/>
                <a:gd name="T9" fmla="*/ 17 h 29"/>
                <a:gd name="T10" fmla="*/ 29 w 29"/>
                <a:gd name="T11" fmla="*/ 13 h 29"/>
                <a:gd name="T12" fmla="*/ 25 w 29"/>
                <a:gd name="T13" fmla="*/ 12 h 29"/>
                <a:gd name="T14" fmla="*/ 24 w 29"/>
                <a:gd name="T15" fmla="*/ 10 h 29"/>
                <a:gd name="T16" fmla="*/ 26 w 29"/>
                <a:gd name="T17" fmla="*/ 6 h 29"/>
                <a:gd name="T18" fmla="*/ 24 w 29"/>
                <a:gd name="T19" fmla="*/ 3 h 29"/>
                <a:gd name="T20" fmla="*/ 20 w 29"/>
                <a:gd name="T21" fmla="*/ 5 h 29"/>
                <a:gd name="T22" fmla="*/ 18 w 29"/>
                <a:gd name="T23" fmla="*/ 4 h 29"/>
                <a:gd name="T24" fmla="*/ 17 w 29"/>
                <a:gd name="T25" fmla="*/ 0 h 29"/>
                <a:gd name="T26" fmla="*/ 13 w 29"/>
                <a:gd name="T27" fmla="*/ 0 h 29"/>
                <a:gd name="T28" fmla="*/ 12 w 29"/>
                <a:gd name="T29" fmla="*/ 4 h 29"/>
                <a:gd name="T30" fmla="*/ 10 w 29"/>
                <a:gd name="T31" fmla="*/ 5 h 29"/>
                <a:gd name="T32" fmla="*/ 6 w 29"/>
                <a:gd name="T33" fmla="*/ 3 h 29"/>
                <a:gd name="T34" fmla="*/ 4 w 29"/>
                <a:gd name="T35" fmla="*/ 5 h 29"/>
                <a:gd name="T36" fmla="*/ 5 w 29"/>
                <a:gd name="T37" fmla="*/ 9 h 29"/>
                <a:gd name="T38" fmla="*/ 4 w 29"/>
                <a:gd name="T39" fmla="*/ 11 h 29"/>
                <a:gd name="T40" fmla="*/ 0 w 29"/>
                <a:gd name="T41" fmla="*/ 12 h 29"/>
                <a:gd name="T42" fmla="*/ 0 w 29"/>
                <a:gd name="T43" fmla="*/ 16 h 29"/>
                <a:gd name="T44" fmla="*/ 4 w 29"/>
                <a:gd name="T45" fmla="*/ 17 h 29"/>
                <a:gd name="T46" fmla="*/ 5 w 29"/>
                <a:gd name="T47" fmla="*/ 19 h 29"/>
                <a:gd name="T48" fmla="*/ 3 w 29"/>
                <a:gd name="T49" fmla="*/ 23 h 29"/>
                <a:gd name="T50" fmla="*/ 5 w 29"/>
                <a:gd name="T51" fmla="*/ 25 h 29"/>
                <a:gd name="T52" fmla="*/ 9 w 29"/>
                <a:gd name="T53" fmla="*/ 24 h 29"/>
                <a:gd name="T54" fmla="*/ 11 w 29"/>
                <a:gd name="T55" fmla="*/ 25 h 29"/>
                <a:gd name="T56" fmla="*/ 12 w 29"/>
                <a:gd name="T57" fmla="*/ 29 h 29"/>
                <a:gd name="T58" fmla="*/ 16 w 29"/>
                <a:gd name="T59" fmla="*/ 29 h 29"/>
                <a:gd name="T60" fmla="*/ 17 w 29"/>
                <a:gd name="T61" fmla="*/ 25 h 29"/>
                <a:gd name="T62" fmla="*/ 20 w 29"/>
                <a:gd name="T63" fmla="*/ 24 h 29"/>
                <a:gd name="T64" fmla="*/ 23 w 29"/>
                <a:gd name="T65" fmla="*/ 26 h 29"/>
                <a:gd name="T66" fmla="*/ 11 w 29"/>
                <a:gd name="T67" fmla="*/ 18 h 29"/>
                <a:gd name="T68" fmla="*/ 11 w 29"/>
                <a:gd name="T69" fmla="*/ 11 h 29"/>
                <a:gd name="T70" fmla="*/ 19 w 29"/>
                <a:gd name="T71" fmla="*/ 11 h 29"/>
                <a:gd name="T72" fmla="*/ 18 w 29"/>
                <a:gd name="T73" fmla="*/ 18 h 29"/>
                <a:gd name="T74" fmla="*/ 11 w 29"/>
                <a:gd name="T75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9" h="29">
                  <a:moveTo>
                    <a:pt x="23" y="26"/>
                  </a:moveTo>
                  <a:cubicBezTo>
                    <a:pt x="26" y="24"/>
                    <a:pt x="26" y="24"/>
                    <a:pt x="26" y="24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19"/>
                    <a:pt x="25" y="19"/>
                    <a:pt x="25" y="18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5" y="11"/>
                    <a:pt x="25" y="10"/>
                    <a:pt x="24" y="10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5"/>
                    <a:pt x="19" y="4"/>
                    <a:pt x="18" y="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1" y="4"/>
                    <a:pt x="11" y="4"/>
                    <a:pt x="10" y="5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10"/>
                    <a:pt x="4" y="1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8"/>
                    <a:pt x="5" y="19"/>
                    <a:pt x="5" y="19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4"/>
                    <a:pt x="10" y="24"/>
                    <a:pt x="11" y="25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8" y="25"/>
                    <a:pt x="19" y="24"/>
                    <a:pt x="20" y="24"/>
                  </a:cubicBezTo>
                  <a:lnTo>
                    <a:pt x="23" y="26"/>
                  </a:lnTo>
                  <a:close/>
                  <a:moveTo>
                    <a:pt x="11" y="18"/>
                  </a:moveTo>
                  <a:cubicBezTo>
                    <a:pt x="9" y="16"/>
                    <a:pt x="9" y="12"/>
                    <a:pt x="11" y="11"/>
                  </a:cubicBezTo>
                  <a:cubicBezTo>
                    <a:pt x="13" y="9"/>
                    <a:pt x="17" y="9"/>
                    <a:pt x="19" y="11"/>
                  </a:cubicBezTo>
                  <a:cubicBezTo>
                    <a:pt x="21" y="13"/>
                    <a:pt x="20" y="16"/>
                    <a:pt x="18" y="18"/>
                  </a:cubicBezTo>
                  <a:cubicBezTo>
                    <a:pt x="16" y="20"/>
                    <a:pt x="13" y="20"/>
                    <a:pt x="11" y="18"/>
                  </a:cubicBezTo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3" name="Freeform 109"/>
            <p:cNvSpPr>
              <a:spLocks noEditPoints="1"/>
            </p:cNvSpPr>
            <p:nvPr/>
          </p:nvSpPr>
          <p:spPr bwMode="auto">
            <a:xfrm>
              <a:off x="5646" y="3969"/>
              <a:ext cx="97" cy="92"/>
            </a:xfrm>
            <a:custGeom>
              <a:avLst/>
              <a:gdLst>
                <a:gd name="T0" fmla="*/ 12 w 15"/>
                <a:gd name="T1" fmla="*/ 13 h 14"/>
                <a:gd name="T2" fmla="*/ 13 w 15"/>
                <a:gd name="T3" fmla="*/ 12 h 14"/>
                <a:gd name="T4" fmla="*/ 12 w 15"/>
                <a:gd name="T5" fmla="*/ 10 h 14"/>
                <a:gd name="T6" fmla="*/ 13 w 15"/>
                <a:gd name="T7" fmla="*/ 9 h 14"/>
                <a:gd name="T8" fmla="*/ 15 w 15"/>
                <a:gd name="T9" fmla="*/ 8 h 14"/>
                <a:gd name="T10" fmla="*/ 15 w 15"/>
                <a:gd name="T11" fmla="*/ 6 h 14"/>
                <a:gd name="T12" fmla="*/ 13 w 15"/>
                <a:gd name="T13" fmla="*/ 6 h 14"/>
                <a:gd name="T14" fmla="*/ 12 w 15"/>
                <a:gd name="T15" fmla="*/ 5 h 14"/>
                <a:gd name="T16" fmla="*/ 14 w 15"/>
                <a:gd name="T17" fmla="*/ 3 h 14"/>
                <a:gd name="T18" fmla="*/ 12 w 15"/>
                <a:gd name="T19" fmla="*/ 2 h 14"/>
                <a:gd name="T20" fmla="*/ 10 w 15"/>
                <a:gd name="T21" fmla="*/ 2 h 14"/>
                <a:gd name="T22" fmla="*/ 9 w 15"/>
                <a:gd name="T23" fmla="*/ 2 h 14"/>
                <a:gd name="T24" fmla="*/ 9 w 15"/>
                <a:gd name="T25" fmla="*/ 0 h 14"/>
                <a:gd name="T26" fmla="*/ 7 w 15"/>
                <a:gd name="T27" fmla="*/ 0 h 14"/>
                <a:gd name="T28" fmla="*/ 6 w 15"/>
                <a:gd name="T29" fmla="*/ 2 h 14"/>
                <a:gd name="T30" fmla="*/ 5 w 15"/>
                <a:gd name="T31" fmla="*/ 2 h 14"/>
                <a:gd name="T32" fmla="*/ 3 w 15"/>
                <a:gd name="T33" fmla="*/ 1 h 14"/>
                <a:gd name="T34" fmla="*/ 2 w 15"/>
                <a:gd name="T35" fmla="*/ 2 h 14"/>
                <a:gd name="T36" fmla="*/ 3 w 15"/>
                <a:gd name="T37" fmla="*/ 4 h 14"/>
                <a:gd name="T38" fmla="*/ 2 w 15"/>
                <a:gd name="T39" fmla="*/ 5 h 14"/>
                <a:gd name="T40" fmla="*/ 0 w 15"/>
                <a:gd name="T41" fmla="*/ 6 h 14"/>
                <a:gd name="T42" fmla="*/ 0 w 15"/>
                <a:gd name="T43" fmla="*/ 8 h 14"/>
                <a:gd name="T44" fmla="*/ 2 w 15"/>
                <a:gd name="T45" fmla="*/ 8 h 14"/>
                <a:gd name="T46" fmla="*/ 3 w 15"/>
                <a:gd name="T47" fmla="*/ 9 h 14"/>
                <a:gd name="T48" fmla="*/ 2 w 15"/>
                <a:gd name="T49" fmla="*/ 11 h 14"/>
                <a:gd name="T50" fmla="*/ 3 w 15"/>
                <a:gd name="T51" fmla="*/ 13 h 14"/>
                <a:gd name="T52" fmla="*/ 5 w 15"/>
                <a:gd name="T53" fmla="*/ 12 h 14"/>
                <a:gd name="T54" fmla="*/ 6 w 15"/>
                <a:gd name="T55" fmla="*/ 12 h 14"/>
                <a:gd name="T56" fmla="*/ 6 w 15"/>
                <a:gd name="T57" fmla="*/ 14 h 14"/>
                <a:gd name="T58" fmla="*/ 8 w 15"/>
                <a:gd name="T59" fmla="*/ 14 h 14"/>
                <a:gd name="T60" fmla="*/ 9 w 15"/>
                <a:gd name="T61" fmla="*/ 12 h 14"/>
                <a:gd name="T62" fmla="*/ 10 w 15"/>
                <a:gd name="T63" fmla="*/ 12 h 14"/>
                <a:gd name="T64" fmla="*/ 12 w 15"/>
                <a:gd name="T65" fmla="*/ 13 h 14"/>
                <a:gd name="T66" fmla="*/ 6 w 15"/>
                <a:gd name="T67" fmla="*/ 9 h 14"/>
                <a:gd name="T68" fmla="*/ 6 w 15"/>
                <a:gd name="T69" fmla="*/ 5 h 14"/>
                <a:gd name="T70" fmla="*/ 10 w 15"/>
                <a:gd name="T71" fmla="*/ 5 h 14"/>
                <a:gd name="T72" fmla="*/ 9 w 15"/>
                <a:gd name="T73" fmla="*/ 9 h 14"/>
                <a:gd name="T74" fmla="*/ 6 w 15"/>
                <a:gd name="T75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" h="14">
                  <a:moveTo>
                    <a:pt x="12" y="13"/>
                  </a:moveTo>
                  <a:cubicBezTo>
                    <a:pt x="13" y="12"/>
                    <a:pt x="13" y="12"/>
                    <a:pt x="13" y="12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0"/>
                    <a:pt x="13" y="9"/>
                    <a:pt x="13" y="9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5"/>
                    <a:pt x="13" y="5"/>
                    <a:pt x="12" y="5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9" y="2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5"/>
                    <a:pt x="3" y="5"/>
                    <a:pt x="2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9"/>
                    <a:pt x="3" y="9"/>
                    <a:pt x="3" y="9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2"/>
                    <a:pt x="6" y="12"/>
                    <a:pt x="6" y="12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10" y="12"/>
                    <a:pt x="10" y="12"/>
                  </a:cubicBezTo>
                  <a:lnTo>
                    <a:pt x="12" y="13"/>
                  </a:lnTo>
                  <a:close/>
                  <a:moveTo>
                    <a:pt x="6" y="9"/>
                  </a:moveTo>
                  <a:cubicBezTo>
                    <a:pt x="5" y="8"/>
                    <a:pt x="5" y="6"/>
                    <a:pt x="6" y="5"/>
                  </a:cubicBezTo>
                  <a:cubicBezTo>
                    <a:pt x="7" y="4"/>
                    <a:pt x="9" y="4"/>
                    <a:pt x="10" y="5"/>
                  </a:cubicBezTo>
                  <a:cubicBezTo>
                    <a:pt x="11" y="6"/>
                    <a:pt x="10" y="8"/>
                    <a:pt x="9" y="9"/>
                  </a:cubicBezTo>
                  <a:cubicBezTo>
                    <a:pt x="8" y="10"/>
                    <a:pt x="7" y="10"/>
                    <a:pt x="6" y="9"/>
                  </a:cubicBezTo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4" name="Line 110"/>
            <p:cNvSpPr>
              <a:spLocks noChangeShapeType="1"/>
            </p:cNvSpPr>
            <p:nvPr/>
          </p:nvSpPr>
          <p:spPr bwMode="auto">
            <a:xfrm>
              <a:off x="12651" y="7051"/>
              <a:ext cx="0" cy="0"/>
            </a:xfrm>
            <a:prstGeom prst="line">
              <a:avLst/>
            </a:prstGeom>
            <a:solidFill>
              <a:srgbClr val="4A7CC6"/>
            </a:solidFill>
            <a:ln w="34925" cap="flat">
              <a:solidFill>
                <a:schemeClr val="bg1"/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5" name="Freeform 111"/>
            <p:cNvSpPr/>
            <p:nvPr/>
          </p:nvSpPr>
          <p:spPr bwMode="auto">
            <a:xfrm>
              <a:off x="5402" y="3594"/>
              <a:ext cx="8398" cy="3483"/>
            </a:xfrm>
            <a:custGeom>
              <a:avLst/>
              <a:gdLst>
                <a:gd name="T0" fmla="*/ 1236 w 1302"/>
                <a:gd name="T1" fmla="*/ 538 h 538"/>
                <a:gd name="T2" fmla="*/ 1201 w 1302"/>
                <a:gd name="T3" fmla="*/ 538 h 538"/>
                <a:gd name="T4" fmla="*/ 1201 w 1302"/>
                <a:gd name="T5" fmla="*/ 530 h 538"/>
                <a:gd name="T6" fmla="*/ 1236 w 1302"/>
                <a:gd name="T7" fmla="*/ 530 h 538"/>
                <a:gd name="T8" fmla="*/ 1294 w 1302"/>
                <a:gd name="T9" fmla="*/ 472 h 538"/>
                <a:gd name="T10" fmla="*/ 1294 w 1302"/>
                <a:gd name="T11" fmla="*/ 67 h 538"/>
                <a:gd name="T12" fmla="*/ 1236 w 1302"/>
                <a:gd name="T13" fmla="*/ 8 h 538"/>
                <a:gd name="T14" fmla="*/ 66 w 1302"/>
                <a:gd name="T15" fmla="*/ 8 h 538"/>
                <a:gd name="T16" fmla="*/ 8 w 1302"/>
                <a:gd name="T17" fmla="*/ 67 h 538"/>
                <a:gd name="T18" fmla="*/ 8 w 1302"/>
                <a:gd name="T19" fmla="*/ 472 h 538"/>
                <a:gd name="T20" fmla="*/ 66 w 1302"/>
                <a:gd name="T21" fmla="*/ 530 h 538"/>
                <a:gd name="T22" fmla="*/ 1124 w 1302"/>
                <a:gd name="T23" fmla="*/ 530 h 538"/>
                <a:gd name="T24" fmla="*/ 1124 w 1302"/>
                <a:gd name="T25" fmla="*/ 538 h 538"/>
                <a:gd name="T26" fmla="*/ 66 w 1302"/>
                <a:gd name="T27" fmla="*/ 538 h 538"/>
                <a:gd name="T28" fmla="*/ 0 w 1302"/>
                <a:gd name="T29" fmla="*/ 472 h 538"/>
                <a:gd name="T30" fmla="*/ 0 w 1302"/>
                <a:gd name="T31" fmla="*/ 67 h 538"/>
                <a:gd name="T32" fmla="*/ 66 w 1302"/>
                <a:gd name="T33" fmla="*/ 0 h 538"/>
                <a:gd name="T34" fmla="*/ 1236 w 1302"/>
                <a:gd name="T35" fmla="*/ 0 h 538"/>
                <a:gd name="T36" fmla="*/ 1302 w 1302"/>
                <a:gd name="T37" fmla="*/ 67 h 538"/>
                <a:gd name="T38" fmla="*/ 1302 w 1302"/>
                <a:gd name="T39" fmla="*/ 472 h 538"/>
                <a:gd name="T40" fmla="*/ 1236 w 1302"/>
                <a:gd name="T41" fmla="*/ 538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02" h="538">
                  <a:moveTo>
                    <a:pt x="1236" y="538"/>
                  </a:moveTo>
                  <a:cubicBezTo>
                    <a:pt x="1201" y="538"/>
                    <a:pt x="1201" y="538"/>
                    <a:pt x="1201" y="538"/>
                  </a:cubicBezTo>
                  <a:cubicBezTo>
                    <a:pt x="1201" y="530"/>
                    <a:pt x="1201" y="530"/>
                    <a:pt x="1201" y="530"/>
                  </a:cubicBezTo>
                  <a:cubicBezTo>
                    <a:pt x="1236" y="530"/>
                    <a:pt x="1236" y="530"/>
                    <a:pt x="1236" y="530"/>
                  </a:cubicBezTo>
                  <a:cubicBezTo>
                    <a:pt x="1268" y="530"/>
                    <a:pt x="1294" y="504"/>
                    <a:pt x="1294" y="472"/>
                  </a:cubicBezTo>
                  <a:cubicBezTo>
                    <a:pt x="1294" y="67"/>
                    <a:pt x="1294" y="67"/>
                    <a:pt x="1294" y="67"/>
                  </a:cubicBezTo>
                  <a:cubicBezTo>
                    <a:pt x="1294" y="35"/>
                    <a:pt x="1268" y="8"/>
                    <a:pt x="1236" y="8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34" y="8"/>
                    <a:pt x="8" y="35"/>
                    <a:pt x="8" y="67"/>
                  </a:cubicBezTo>
                  <a:cubicBezTo>
                    <a:pt x="8" y="472"/>
                    <a:pt x="8" y="472"/>
                    <a:pt x="8" y="472"/>
                  </a:cubicBezTo>
                  <a:cubicBezTo>
                    <a:pt x="8" y="504"/>
                    <a:pt x="34" y="530"/>
                    <a:pt x="66" y="530"/>
                  </a:cubicBezTo>
                  <a:cubicBezTo>
                    <a:pt x="1124" y="530"/>
                    <a:pt x="1124" y="530"/>
                    <a:pt x="1124" y="530"/>
                  </a:cubicBezTo>
                  <a:cubicBezTo>
                    <a:pt x="1124" y="538"/>
                    <a:pt x="1124" y="538"/>
                    <a:pt x="1124" y="538"/>
                  </a:cubicBezTo>
                  <a:cubicBezTo>
                    <a:pt x="66" y="538"/>
                    <a:pt x="66" y="538"/>
                    <a:pt x="66" y="538"/>
                  </a:cubicBezTo>
                  <a:cubicBezTo>
                    <a:pt x="30" y="538"/>
                    <a:pt x="0" y="508"/>
                    <a:pt x="0" y="472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30"/>
                    <a:pt x="30" y="0"/>
                    <a:pt x="66" y="0"/>
                  </a:cubicBezTo>
                  <a:cubicBezTo>
                    <a:pt x="1236" y="0"/>
                    <a:pt x="1236" y="0"/>
                    <a:pt x="1236" y="0"/>
                  </a:cubicBezTo>
                  <a:cubicBezTo>
                    <a:pt x="1272" y="0"/>
                    <a:pt x="1302" y="30"/>
                    <a:pt x="1302" y="67"/>
                  </a:cubicBezTo>
                  <a:cubicBezTo>
                    <a:pt x="1302" y="472"/>
                    <a:pt x="1302" y="472"/>
                    <a:pt x="1302" y="472"/>
                  </a:cubicBezTo>
                  <a:cubicBezTo>
                    <a:pt x="1302" y="508"/>
                    <a:pt x="1272" y="538"/>
                    <a:pt x="1236" y="538"/>
                  </a:cubicBezTo>
                  <a:close/>
                </a:path>
              </a:pathLst>
            </a:custGeom>
            <a:solidFill>
              <a:srgbClr val="2F5597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6" name="Oval 112"/>
            <p:cNvSpPr>
              <a:spLocks noChangeArrowheads="1"/>
            </p:cNvSpPr>
            <p:nvPr/>
          </p:nvSpPr>
          <p:spPr bwMode="auto">
            <a:xfrm>
              <a:off x="12567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7" name="Oval 113"/>
            <p:cNvSpPr>
              <a:spLocks noChangeArrowheads="1"/>
            </p:cNvSpPr>
            <p:nvPr/>
          </p:nvSpPr>
          <p:spPr bwMode="auto">
            <a:xfrm>
              <a:off x="12465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8" name="Oval 114"/>
            <p:cNvSpPr>
              <a:spLocks noChangeArrowheads="1"/>
            </p:cNvSpPr>
            <p:nvPr/>
          </p:nvSpPr>
          <p:spPr bwMode="auto">
            <a:xfrm>
              <a:off x="12380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9" name="Oval 115"/>
            <p:cNvSpPr>
              <a:spLocks noChangeArrowheads="1"/>
            </p:cNvSpPr>
            <p:nvPr/>
          </p:nvSpPr>
          <p:spPr bwMode="auto">
            <a:xfrm>
              <a:off x="12296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0" name="Oval 116"/>
            <p:cNvSpPr>
              <a:spLocks noChangeArrowheads="1"/>
            </p:cNvSpPr>
            <p:nvPr/>
          </p:nvSpPr>
          <p:spPr bwMode="auto">
            <a:xfrm>
              <a:off x="12211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1" name="Oval 117"/>
            <p:cNvSpPr>
              <a:spLocks noChangeArrowheads="1"/>
            </p:cNvSpPr>
            <p:nvPr/>
          </p:nvSpPr>
          <p:spPr bwMode="auto">
            <a:xfrm>
              <a:off x="12129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2" name="Oval 118"/>
            <p:cNvSpPr>
              <a:spLocks noChangeArrowheads="1"/>
            </p:cNvSpPr>
            <p:nvPr/>
          </p:nvSpPr>
          <p:spPr bwMode="auto">
            <a:xfrm>
              <a:off x="12045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3" name="Oval 119"/>
            <p:cNvSpPr>
              <a:spLocks noChangeArrowheads="1"/>
            </p:cNvSpPr>
            <p:nvPr/>
          </p:nvSpPr>
          <p:spPr bwMode="auto">
            <a:xfrm>
              <a:off x="11960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4" name="Oval 120"/>
            <p:cNvSpPr>
              <a:spLocks noChangeArrowheads="1"/>
            </p:cNvSpPr>
            <p:nvPr/>
          </p:nvSpPr>
          <p:spPr bwMode="auto">
            <a:xfrm>
              <a:off x="11878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5" name="Oval 121"/>
            <p:cNvSpPr>
              <a:spLocks noChangeArrowheads="1"/>
            </p:cNvSpPr>
            <p:nvPr/>
          </p:nvSpPr>
          <p:spPr bwMode="auto">
            <a:xfrm>
              <a:off x="11794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6" name="Oval 122"/>
            <p:cNvSpPr>
              <a:spLocks noChangeArrowheads="1"/>
            </p:cNvSpPr>
            <p:nvPr/>
          </p:nvSpPr>
          <p:spPr bwMode="auto">
            <a:xfrm>
              <a:off x="11709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7" name="Oval 123"/>
            <p:cNvSpPr>
              <a:spLocks noChangeArrowheads="1"/>
            </p:cNvSpPr>
            <p:nvPr/>
          </p:nvSpPr>
          <p:spPr bwMode="auto">
            <a:xfrm>
              <a:off x="11625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8" name="Oval 124"/>
            <p:cNvSpPr>
              <a:spLocks noChangeArrowheads="1"/>
            </p:cNvSpPr>
            <p:nvPr/>
          </p:nvSpPr>
          <p:spPr bwMode="auto">
            <a:xfrm>
              <a:off x="11543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99" name="Oval 125"/>
            <p:cNvSpPr>
              <a:spLocks noChangeArrowheads="1"/>
            </p:cNvSpPr>
            <p:nvPr/>
          </p:nvSpPr>
          <p:spPr bwMode="auto">
            <a:xfrm>
              <a:off x="11458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0" name="Oval 126"/>
            <p:cNvSpPr>
              <a:spLocks noChangeArrowheads="1"/>
            </p:cNvSpPr>
            <p:nvPr/>
          </p:nvSpPr>
          <p:spPr bwMode="auto">
            <a:xfrm>
              <a:off x="11374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1" name="Oval 127"/>
            <p:cNvSpPr>
              <a:spLocks noChangeArrowheads="1"/>
            </p:cNvSpPr>
            <p:nvPr/>
          </p:nvSpPr>
          <p:spPr bwMode="auto">
            <a:xfrm>
              <a:off x="11289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2" name="Oval 128"/>
            <p:cNvSpPr>
              <a:spLocks noChangeArrowheads="1"/>
            </p:cNvSpPr>
            <p:nvPr/>
          </p:nvSpPr>
          <p:spPr bwMode="auto">
            <a:xfrm>
              <a:off x="11207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3" name="Oval 129"/>
            <p:cNvSpPr>
              <a:spLocks noChangeArrowheads="1"/>
            </p:cNvSpPr>
            <p:nvPr/>
          </p:nvSpPr>
          <p:spPr bwMode="auto">
            <a:xfrm>
              <a:off x="11123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4" name="Oval 130"/>
            <p:cNvSpPr>
              <a:spLocks noChangeArrowheads="1"/>
            </p:cNvSpPr>
            <p:nvPr/>
          </p:nvSpPr>
          <p:spPr bwMode="auto">
            <a:xfrm>
              <a:off x="11038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5" name="Oval 131"/>
            <p:cNvSpPr>
              <a:spLocks noChangeArrowheads="1"/>
            </p:cNvSpPr>
            <p:nvPr/>
          </p:nvSpPr>
          <p:spPr bwMode="auto">
            <a:xfrm>
              <a:off x="10956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6" name="Oval 132"/>
            <p:cNvSpPr>
              <a:spLocks noChangeArrowheads="1"/>
            </p:cNvSpPr>
            <p:nvPr/>
          </p:nvSpPr>
          <p:spPr bwMode="auto">
            <a:xfrm>
              <a:off x="10872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7" name="Oval 133"/>
            <p:cNvSpPr>
              <a:spLocks noChangeArrowheads="1"/>
            </p:cNvSpPr>
            <p:nvPr/>
          </p:nvSpPr>
          <p:spPr bwMode="auto">
            <a:xfrm>
              <a:off x="10787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8" name="Oval 134"/>
            <p:cNvSpPr>
              <a:spLocks noChangeArrowheads="1"/>
            </p:cNvSpPr>
            <p:nvPr/>
          </p:nvSpPr>
          <p:spPr bwMode="auto">
            <a:xfrm>
              <a:off x="10703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09" name="Oval 135"/>
            <p:cNvSpPr>
              <a:spLocks noChangeArrowheads="1"/>
            </p:cNvSpPr>
            <p:nvPr/>
          </p:nvSpPr>
          <p:spPr bwMode="auto">
            <a:xfrm>
              <a:off x="10620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10" name="Oval 136"/>
            <p:cNvSpPr>
              <a:spLocks noChangeArrowheads="1"/>
            </p:cNvSpPr>
            <p:nvPr/>
          </p:nvSpPr>
          <p:spPr bwMode="auto">
            <a:xfrm>
              <a:off x="10535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11" name="Oval 137"/>
            <p:cNvSpPr>
              <a:spLocks noChangeArrowheads="1"/>
            </p:cNvSpPr>
            <p:nvPr/>
          </p:nvSpPr>
          <p:spPr bwMode="auto">
            <a:xfrm>
              <a:off x="10451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12" name="Oval 138"/>
            <p:cNvSpPr>
              <a:spLocks noChangeArrowheads="1"/>
            </p:cNvSpPr>
            <p:nvPr/>
          </p:nvSpPr>
          <p:spPr bwMode="auto">
            <a:xfrm>
              <a:off x="10369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13" name="Oval 139"/>
            <p:cNvSpPr>
              <a:spLocks noChangeArrowheads="1"/>
            </p:cNvSpPr>
            <p:nvPr/>
          </p:nvSpPr>
          <p:spPr bwMode="auto">
            <a:xfrm>
              <a:off x="10284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14" name="Oval 140"/>
            <p:cNvSpPr>
              <a:spLocks noChangeArrowheads="1"/>
            </p:cNvSpPr>
            <p:nvPr/>
          </p:nvSpPr>
          <p:spPr bwMode="auto">
            <a:xfrm>
              <a:off x="10200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15" name="Oval 141"/>
            <p:cNvSpPr>
              <a:spLocks noChangeArrowheads="1"/>
            </p:cNvSpPr>
            <p:nvPr/>
          </p:nvSpPr>
          <p:spPr bwMode="auto">
            <a:xfrm>
              <a:off x="10115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16" name="Oval 142"/>
            <p:cNvSpPr>
              <a:spLocks noChangeArrowheads="1"/>
            </p:cNvSpPr>
            <p:nvPr/>
          </p:nvSpPr>
          <p:spPr bwMode="auto">
            <a:xfrm>
              <a:off x="10033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17" name="Oval 143"/>
            <p:cNvSpPr>
              <a:spLocks noChangeArrowheads="1"/>
            </p:cNvSpPr>
            <p:nvPr/>
          </p:nvSpPr>
          <p:spPr bwMode="auto">
            <a:xfrm>
              <a:off x="9949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18" name="Oval 144"/>
            <p:cNvSpPr>
              <a:spLocks noChangeArrowheads="1"/>
            </p:cNvSpPr>
            <p:nvPr/>
          </p:nvSpPr>
          <p:spPr bwMode="auto">
            <a:xfrm>
              <a:off x="9864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19" name="Oval 145"/>
            <p:cNvSpPr>
              <a:spLocks noChangeArrowheads="1"/>
            </p:cNvSpPr>
            <p:nvPr/>
          </p:nvSpPr>
          <p:spPr bwMode="auto">
            <a:xfrm>
              <a:off x="9780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0" name="Oval 146"/>
            <p:cNvSpPr>
              <a:spLocks noChangeArrowheads="1"/>
            </p:cNvSpPr>
            <p:nvPr/>
          </p:nvSpPr>
          <p:spPr bwMode="auto">
            <a:xfrm>
              <a:off x="9698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1" name="Oval 147"/>
            <p:cNvSpPr>
              <a:spLocks noChangeArrowheads="1"/>
            </p:cNvSpPr>
            <p:nvPr/>
          </p:nvSpPr>
          <p:spPr bwMode="auto">
            <a:xfrm>
              <a:off x="9613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2" name="Oval 148"/>
            <p:cNvSpPr>
              <a:spLocks noChangeArrowheads="1"/>
            </p:cNvSpPr>
            <p:nvPr/>
          </p:nvSpPr>
          <p:spPr bwMode="auto">
            <a:xfrm>
              <a:off x="9529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3" name="Oval 149"/>
            <p:cNvSpPr>
              <a:spLocks noChangeArrowheads="1"/>
            </p:cNvSpPr>
            <p:nvPr/>
          </p:nvSpPr>
          <p:spPr bwMode="auto">
            <a:xfrm>
              <a:off x="9447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4" name="Oval 150"/>
            <p:cNvSpPr>
              <a:spLocks noChangeArrowheads="1"/>
            </p:cNvSpPr>
            <p:nvPr/>
          </p:nvSpPr>
          <p:spPr bwMode="auto">
            <a:xfrm>
              <a:off x="9362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5" name="Oval 151"/>
            <p:cNvSpPr>
              <a:spLocks noChangeArrowheads="1"/>
            </p:cNvSpPr>
            <p:nvPr/>
          </p:nvSpPr>
          <p:spPr bwMode="auto">
            <a:xfrm>
              <a:off x="9278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6" name="Oval 152"/>
            <p:cNvSpPr>
              <a:spLocks noChangeArrowheads="1"/>
            </p:cNvSpPr>
            <p:nvPr/>
          </p:nvSpPr>
          <p:spPr bwMode="auto">
            <a:xfrm>
              <a:off x="9193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7" name="Oval 153"/>
            <p:cNvSpPr>
              <a:spLocks noChangeArrowheads="1"/>
            </p:cNvSpPr>
            <p:nvPr/>
          </p:nvSpPr>
          <p:spPr bwMode="auto">
            <a:xfrm>
              <a:off x="9111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8" name="Oval 154"/>
            <p:cNvSpPr>
              <a:spLocks noChangeArrowheads="1"/>
            </p:cNvSpPr>
            <p:nvPr/>
          </p:nvSpPr>
          <p:spPr bwMode="auto">
            <a:xfrm>
              <a:off x="9027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29" name="Oval 155"/>
            <p:cNvSpPr>
              <a:spLocks noChangeArrowheads="1"/>
            </p:cNvSpPr>
            <p:nvPr/>
          </p:nvSpPr>
          <p:spPr bwMode="auto">
            <a:xfrm>
              <a:off x="8942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0" name="Oval 156"/>
            <p:cNvSpPr>
              <a:spLocks noChangeArrowheads="1"/>
            </p:cNvSpPr>
            <p:nvPr/>
          </p:nvSpPr>
          <p:spPr bwMode="auto">
            <a:xfrm>
              <a:off x="8858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1" name="Oval 157"/>
            <p:cNvSpPr>
              <a:spLocks noChangeArrowheads="1"/>
            </p:cNvSpPr>
            <p:nvPr/>
          </p:nvSpPr>
          <p:spPr bwMode="auto">
            <a:xfrm>
              <a:off x="8776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2" name="Oval 158"/>
            <p:cNvSpPr>
              <a:spLocks noChangeArrowheads="1"/>
            </p:cNvSpPr>
            <p:nvPr/>
          </p:nvSpPr>
          <p:spPr bwMode="auto">
            <a:xfrm>
              <a:off x="8691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3" name="Oval 159"/>
            <p:cNvSpPr>
              <a:spLocks noChangeArrowheads="1"/>
            </p:cNvSpPr>
            <p:nvPr/>
          </p:nvSpPr>
          <p:spPr bwMode="auto">
            <a:xfrm>
              <a:off x="8607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4" name="Oval 160"/>
            <p:cNvSpPr>
              <a:spLocks noChangeArrowheads="1"/>
            </p:cNvSpPr>
            <p:nvPr/>
          </p:nvSpPr>
          <p:spPr bwMode="auto">
            <a:xfrm>
              <a:off x="8525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5" name="Oval 161"/>
            <p:cNvSpPr>
              <a:spLocks noChangeArrowheads="1"/>
            </p:cNvSpPr>
            <p:nvPr/>
          </p:nvSpPr>
          <p:spPr bwMode="auto">
            <a:xfrm>
              <a:off x="8440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6" name="Oval 162"/>
            <p:cNvSpPr>
              <a:spLocks noChangeArrowheads="1"/>
            </p:cNvSpPr>
            <p:nvPr/>
          </p:nvSpPr>
          <p:spPr bwMode="auto">
            <a:xfrm>
              <a:off x="8356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7" name="Oval 163"/>
            <p:cNvSpPr>
              <a:spLocks noChangeArrowheads="1"/>
            </p:cNvSpPr>
            <p:nvPr/>
          </p:nvSpPr>
          <p:spPr bwMode="auto">
            <a:xfrm>
              <a:off x="8271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8" name="Oval 164"/>
            <p:cNvSpPr>
              <a:spLocks noChangeArrowheads="1"/>
            </p:cNvSpPr>
            <p:nvPr/>
          </p:nvSpPr>
          <p:spPr bwMode="auto">
            <a:xfrm>
              <a:off x="8188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39" name="Oval 165"/>
            <p:cNvSpPr>
              <a:spLocks noChangeArrowheads="1"/>
            </p:cNvSpPr>
            <p:nvPr/>
          </p:nvSpPr>
          <p:spPr bwMode="auto">
            <a:xfrm>
              <a:off x="8104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0" name="Oval 166"/>
            <p:cNvSpPr>
              <a:spLocks noChangeArrowheads="1"/>
            </p:cNvSpPr>
            <p:nvPr/>
          </p:nvSpPr>
          <p:spPr bwMode="auto">
            <a:xfrm>
              <a:off x="8019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1" name="Oval 167"/>
            <p:cNvSpPr>
              <a:spLocks noChangeArrowheads="1"/>
            </p:cNvSpPr>
            <p:nvPr/>
          </p:nvSpPr>
          <p:spPr bwMode="auto">
            <a:xfrm>
              <a:off x="7935" y="6922"/>
              <a:ext cx="42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2" name="Oval 168"/>
            <p:cNvSpPr>
              <a:spLocks noChangeArrowheads="1"/>
            </p:cNvSpPr>
            <p:nvPr/>
          </p:nvSpPr>
          <p:spPr bwMode="auto">
            <a:xfrm>
              <a:off x="7853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3" name="Oval 169"/>
            <p:cNvSpPr>
              <a:spLocks noChangeArrowheads="1"/>
            </p:cNvSpPr>
            <p:nvPr/>
          </p:nvSpPr>
          <p:spPr bwMode="auto">
            <a:xfrm>
              <a:off x="7768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4" name="Oval 170"/>
            <p:cNvSpPr>
              <a:spLocks noChangeArrowheads="1"/>
            </p:cNvSpPr>
            <p:nvPr/>
          </p:nvSpPr>
          <p:spPr bwMode="auto">
            <a:xfrm>
              <a:off x="7684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5" name="Oval 171"/>
            <p:cNvSpPr>
              <a:spLocks noChangeArrowheads="1"/>
            </p:cNvSpPr>
            <p:nvPr/>
          </p:nvSpPr>
          <p:spPr bwMode="auto">
            <a:xfrm>
              <a:off x="7594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6" name="Oval 172"/>
            <p:cNvSpPr>
              <a:spLocks noChangeArrowheads="1"/>
            </p:cNvSpPr>
            <p:nvPr/>
          </p:nvSpPr>
          <p:spPr bwMode="auto">
            <a:xfrm>
              <a:off x="7510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7" name="Oval 173"/>
            <p:cNvSpPr>
              <a:spLocks noChangeArrowheads="1"/>
            </p:cNvSpPr>
            <p:nvPr/>
          </p:nvSpPr>
          <p:spPr bwMode="auto">
            <a:xfrm>
              <a:off x="7425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8" name="Oval 174"/>
            <p:cNvSpPr>
              <a:spLocks noChangeArrowheads="1"/>
            </p:cNvSpPr>
            <p:nvPr/>
          </p:nvSpPr>
          <p:spPr bwMode="auto">
            <a:xfrm>
              <a:off x="7343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49" name="Oval 175"/>
            <p:cNvSpPr>
              <a:spLocks noChangeArrowheads="1"/>
            </p:cNvSpPr>
            <p:nvPr/>
          </p:nvSpPr>
          <p:spPr bwMode="auto">
            <a:xfrm>
              <a:off x="7259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0" name="Oval 176"/>
            <p:cNvSpPr>
              <a:spLocks noChangeArrowheads="1"/>
            </p:cNvSpPr>
            <p:nvPr/>
          </p:nvSpPr>
          <p:spPr bwMode="auto">
            <a:xfrm>
              <a:off x="7174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1" name="Oval 177"/>
            <p:cNvSpPr>
              <a:spLocks noChangeArrowheads="1"/>
            </p:cNvSpPr>
            <p:nvPr/>
          </p:nvSpPr>
          <p:spPr bwMode="auto">
            <a:xfrm>
              <a:off x="7092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2" name="Oval 178"/>
            <p:cNvSpPr>
              <a:spLocks noChangeArrowheads="1"/>
            </p:cNvSpPr>
            <p:nvPr/>
          </p:nvSpPr>
          <p:spPr bwMode="auto">
            <a:xfrm>
              <a:off x="7008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3" name="Oval 179"/>
            <p:cNvSpPr>
              <a:spLocks noChangeArrowheads="1"/>
            </p:cNvSpPr>
            <p:nvPr/>
          </p:nvSpPr>
          <p:spPr bwMode="auto">
            <a:xfrm>
              <a:off x="6923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4" name="Oval 180"/>
            <p:cNvSpPr>
              <a:spLocks noChangeArrowheads="1"/>
            </p:cNvSpPr>
            <p:nvPr/>
          </p:nvSpPr>
          <p:spPr bwMode="auto">
            <a:xfrm>
              <a:off x="6839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5" name="Oval 181"/>
            <p:cNvSpPr>
              <a:spLocks noChangeArrowheads="1"/>
            </p:cNvSpPr>
            <p:nvPr/>
          </p:nvSpPr>
          <p:spPr bwMode="auto">
            <a:xfrm>
              <a:off x="6757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6" name="Oval 182"/>
            <p:cNvSpPr>
              <a:spLocks noChangeArrowheads="1"/>
            </p:cNvSpPr>
            <p:nvPr/>
          </p:nvSpPr>
          <p:spPr bwMode="auto">
            <a:xfrm>
              <a:off x="6672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7" name="Oval 183"/>
            <p:cNvSpPr>
              <a:spLocks noChangeArrowheads="1"/>
            </p:cNvSpPr>
            <p:nvPr/>
          </p:nvSpPr>
          <p:spPr bwMode="auto">
            <a:xfrm>
              <a:off x="6588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8" name="Oval 184"/>
            <p:cNvSpPr>
              <a:spLocks noChangeArrowheads="1"/>
            </p:cNvSpPr>
            <p:nvPr/>
          </p:nvSpPr>
          <p:spPr bwMode="auto">
            <a:xfrm>
              <a:off x="6503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59" name="Oval 185"/>
            <p:cNvSpPr>
              <a:spLocks noChangeArrowheads="1"/>
            </p:cNvSpPr>
            <p:nvPr/>
          </p:nvSpPr>
          <p:spPr bwMode="auto">
            <a:xfrm>
              <a:off x="6421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0" name="Oval 186"/>
            <p:cNvSpPr>
              <a:spLocks noChangeArrowheads="1"/>
            </p:cNvSpPr>
            <p:nvPr/>
          </p:nvSpPr>
          <p:spPr bwMode="auto">
            <a:xfrm>
              <a:off x="6337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1" name="Oval 187"/>
            <p:cNvSpPr>
              <a:spLocks noChangeArrowheads="1"/>
            </p:cNvSpPr>
            <p:nvPr/>
          </p:nvSpPr>
          <p:spPr bwMode="auto">
            <a:xfrm>
              <a:off x="6252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2" name="Oval 188"/>
            <p:cNvSpPr>
              <a:spLocks noChangeArrowheads="1"/>
            </p:cNvSpPr>
            <p:nvPr/>
          </p:nvSpPr>
          <p:spPr bwMode="auto">
            <a:xfrm>
              <a:off x="6170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3" name="Oval 189"/>
            <p:cNvSpPr>
              <a:spLocks noChangeArrowheads="1"/>
            </p:cNvSpPr>
            <p:nvPr/>
          </p:nvSpPr>
          <p:spPr bwMode="auto">
            <a:xfrm>
              <a:off x="6086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4" name="Oval 190"/>
            <p:cNvSpPr>
              <a:spLocks noChangeArrowheads="1"/>
            </p:cNvSpPr>
            <p:nvPr/>
          </p:nvSpPr>
          <p:spPr bwMode="auto">
            <a:xfrm>
              <a:off x="6001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5" name="Oval 191"/>
            <p:cNvSpPr>
              <a:spLocks noChangeArrowheads="1"/>
            </p:cNvSpPr>
            <p:nvPr/>
          </p:nvSpPr>
          <p:spPr bwMode="auto">
            <a:xfrm>
              <a:off x="5917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6" name="Oval 192"/>
            <p:cNvSpPr>
              <a:spLocks noChangeArrowheads="1"/>
            </p:cNvSpPr>
            <p:nvPr/>
          </p:nvSpPr>
          <p:spPr bwMode="auto">
            <a:xfrm>
              <a:off x="5835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7" name="Freeform 193"/>
            <p:cNvSpPr/>
            <p:nvPr/>
          </p:nvSpPr>
          <p:spPr bwMode="auto">
            <a:xfrm>
              <a:off x="5750" y="6915"/>
              <a:ext cx="46" cy="46"/>
            </a:xfrm>
            <a:custGeom>
              <a:avLst/>
              <a:gdLst>
                <a:gd name="T0" fmla="*/ 0 w 7"/>
                <a:gd name="T1" fmla="*/ 2 h 7"/>
                <a:gd name="T2" fmla="*/ 4 w 7"/>
                <a:gd name="T3" fmla="*/ 0 h 7"/>
                <a:gd name="T4" fmla="*/ 7 w 7"/>
                <a:gd name="T5" fmla="*/ 4 h 7"/>
                <a:gd name="T6" fmla="*/ 3 w 7"/>
                <a:gd name="T7" fmla="*/ 7 h 7"/>
                <a:gd name="T8" fmla="*/ 0 w 7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0" y="2"/>
                  </a:moveTo>
                  <a:cubicBezTo>
                    <a:pt x="1" y="1"/>
                    <a:pt x="3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1" y="6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8" name="Freeform 194"/>
            <p:cNvSpPr/>
            <p:nvPr/>
          </p:nvSpPr>
          <p:spPr bwMode="auto">
            <a:xfrm>
              <a:off x="5666" y="6881"/>
              <a:ext cx="53" cy="53"/>
            </a:xfrm>
            <a:custGeom>
              <a:avLst/>
              <a:gdLst>
                <a:gd name="T0" fmla="*/ 1 w 8"/>
                <a:gd name="T1" fmla="*/ 2 h 8"/>
                <a:gd name="T2" fmla="*/ 6 w 8"/>
                <a:gd name="T3" fmla="*/ 1 h 8"/>
                <a:gd name="T4" fmla="*/ 7 w 8"/>
                <a:gd name="T5" fmla="*/ 5 h 8"/>
                <a:gd name="T6" fmla="*/ 3 w 8"/>
                <a:gd name="T7" fmla="*/ 7 h 8"/>
                <a:gd name="T8" fmla="*/ 1 w 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2"/>
                  </a:moveTo>
                  <a:cubicBezTo>
                    <a:pt x="2" y="1"/>
                    <a:pt x="4" y="0"/>
                    <a:pt x="6" y="1"/>
                  </a:cubicBezTo>
                  <a:cubicBezTo>
                    <a:pt x="8" y="2"/>
                    <a:pt x="8" y="4"/>
                    <a:pt x="7" y="5"/>
                  </a:cubicBezTo>
                  <a:cubicBezTo>
                    <a:pt x="7" y="7"/>
                    <a:pt x="5" y="8"/>
                    <a:pt x="3" y="7"/>
                  </a:cubicBezTo>
                  <a:cubicBezTo>
                    <a:pt x="1" y="6"/>
                    <a:pt x="0" y="4"/>
                    <a:pt x="1" y="2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69" name="Freeform 195"/>
            <p:cNvSpPr/>
            <p:nvPr/>
          </p:nvSpPr>
          <p:spPr bwMode="auto">
            <a:xfrm>
              <a:off x="5603" y="6838"/>
              <a:ext cx="51" cy="43"/>
            </a:xfrm>
            <a:custGeom>
              <a:avLst/>
              <a:gdLst>
                <a:gd name="T0" fmla="*/ 2 w 8"/>
                <a:gd name="T1" fmla="*/ 1 h 7"/>
                <a:gd name="T2" fmla="*/ 6 w 8"/>
                <a:gd name="T3" fmla="*/ 1 h 7"/>
                <a:gd name="T4" fmla="*/ 6 w 8"/>
                <a:gd name="T5" fmla="*/ 6 h 7"/>
                <a:gd name="T6" fmla="*/ 2 w 8"/>
                <a:gd name="T7" fmla="*/ 6 h 7"/>
                <a:gd name="T8" fmla="*/ 2 w 8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2" y="1"/>
                  </a:moveTo>
                  <a:cubicBezTo>
                    <a:pt x="3" y="0"/>
                    <a:pt x="5" y="0"/>
                    <a:pt x="6" y="1"/>
                  </a:cubicBezTo>
                  <a:cubicBezTo>
                    <a:pt x="8" y="2"/>
                    <a:pt x="8" y="4"/>
                    <a:pt x="6" y="6"/>
                  </a:cubicBezTo>
                  <a:cubicBezTo>
                    <a:pt x="5" y="7"/>
                    <a:pt x="3" y="7"/>
                    <a:pt x="2" y="6"/>
                  </a:cubicBezTo>
                  <a:cubicBezTo>
                    <a:pt x="0" y="4"/>
                    <a:pt x="0" y="2"/>
                    <a:pt x="2" y="1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0" name="Freeform 196"/>
            <p:cNvSpPr/>
            <p:nvPr/>
          </p:nvSpPr>
          <p:spPr bwMode="auto">
            <a:xfrm>
              <a:off x="5550" y="6766"/>
              <a:ext cx="53" cy="53"/>
            </a:xfrm>
            <a:custGeom>
              <a:avLst/>
              <a:gdLst>
                <a:gd name="T0" fmla="*/ 2 w 8"/>
                <a:gd name="T1" fmla="*/ 1 h 8"/>
                <a:gd name="T2" fmla="*/ 7 w 8"/>
                <a:gd name="T3" fmla="*/ 2 h 8"/>
                <a:gd name="T4" fmla="*/ 6 w 8"/>
                <a:gd name="T5" fmla="*/ 7 h 8"/>
                <a:gd name="T6" fmla="*/ 1 w 8"/>
                <a:gd name="T7" fmla="*/ 6 h 8"/>
                <a:gd name="T8" fmla="*/ 2 w 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2" y="1"/>
                  </a:moveTo>
                  <a:cubicBezTo>
                    <a:pt x="4" y="0"/>
                    <a:pt x="6" y="1"/>
                    <a:pt x="7" y="2"/>
                  </a:cubicBezTo>
                  <a:cubicBezTo>
                    <a:pt x="8" y="4"/>
                    <a:pt x="7" y="6"/>
                    <a:pt x="6" y="7"/>
                  </a:cubicBezTo>
                  <a:cubicBezTo>
                    <a:pt x="4" y="8"/>
                    <a:pt x="2" y="8"/>
                    <a:pt x="1" y="6"/>
                  </a:cubicBezTo>
                  <a:cubicBezTo>
                    <a:pt x="0" y="4"/>
                    <a:pt x="1" y="2"/>
                    <a:pt x="2" y="1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1" name="Freeform 197"/>
            <p:cNvSpPr/>
            <p:nvPr/>
          </p:nvSpPr>
          <p:spPr bwMode="auto">
            <a:xfrm>
              <a:off x="5518" y="6688"/>
              <a:ext cx="51" cy="53"/>
            </a:xfrm>
            <a:custGeom>
              <a:avLst/>
              <a:gdLst>
                <a:gd name="T0" fmla="*/ 4 w 8"/>
                <a:gd name="T1" fmla="*/ 1 h 8"/>
                <a:gd name="T2" fmla="*/ 8 w 8"/>
                <a:gd name="T3" fmla="*/ 3 h 8"/>
                <a:gd name="T4" fmla="*/ 5 w 8"/>
                <a:gd name="T5" fmla="*/ 7 h 8"/>
                <a:gd name="T6" fmla="*/ 1 w 8"/>
                <a:gd name="T7" fmla="*/ 5 h 8"/>
                <a:gd name="T8" fmla="*/ 4 w 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4" y="1"/>
                  </a:moveTo>
                  <a:cubicBezTo>
                    <a:pt x="6" y="0"/>
                    <a:pt x="7" y="2"/>
                    <a:pt x="8" y="3"/>
                  </a:cubicBezTo>
                  <a:cubicBezTo>
                    <a:pt x="8" y="5"/>
                    <a:pt x="7" y="7"/>
                    <a:pt x="5" y="7"/>
                  </a:cubicBezTo>
                  <a:cubicBezTo>
                    <a:pt x="3" y="8"/>
                    <a:pt x="1" y="7"/>
                    <a:pt x="1" y="5"/>
                  </a:cubicBezTo>
                  <a:cubicBezTo>
                    <a:pt x="0" y="3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2" name="Freeform 198"/>
            <p:cNvSpPr/>
            <p:nvPr/>
          </p:nvSpPr>
          <p:spPr bwMode="auto">
            <a:xfrm>
              <a:off x="5518" y="6611"/>
              <a:ext cx="43" cy="46"/>
            </a:xfrm>
            <a:custGeom>
              <a:avLst/>
              <a:gdLst>
                <a:gd name="T0" fmla="*/ 3 w 7"/>
                <a:gd name="T1" fmla="*/ 0 h 7"/>
                <a:gd name="T2" fmla="*/ 7 w 7"/>
                <a:gd name="T3" fmla="*/ 3 h 7"/>
                <a:gd name="T4" fmla="*/ 3 w 7"/>
                <a:gd name="T5" fmla="*/ 6 h 7"/>
                <a:gd name="T6" fmla="*/ 0 w 7"/>
                <a:gd name="T7" fmla="*/ 3 h 7"/>
                <a:gd name="T8" fmla="*/ 3 w 7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3" y="0"/>
                  </a:moveTo>
                  <a:cubicBezTo>
                    <a:pt x="5" y="0"/>
                    <a:pt x="7" y="1"/>
                    <a:pt x="7" y="3"/>
                  </a:cubicBezTo>
                  <a:cubicBezTo>
                    <a:pt x="7" y="5"/>
                    <a:pt x="5" y="6"/>
                    <a:pt x="3" y="6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3" name="Oval 199"/>
            <p:cNvSpPr>
              <a:spLocks noChangeArrowheads="1"/>
            </p:cNvSpPr>
            <p:nvPr/>
          </p:nvSpPr>
          <p:spPr bwMode="auto">
            <a:xfrm>
              <a:off x="5518" y="6526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4" name="Oval 200"/>
            <p:cNvSpPr>
              <a:spLocks noChangeArrowheads="1"/>
            </p:cNvSpPr>
            <p:nvPr/>
          </p:nvSpPr>
          <p:spPr bwMode="auto">
            <a:xfrm>
              <a:off x="5518" y="6442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5" name="Oval 201"/>
            <p:cNvSpPr>
              <a:spLocks noChangeArrowheads="1"/>
            </p:cNvSpPr>
            <p:nvPr/>
          </p:nvSpPr>
          <p:spPr bwMode="auto">
            <a:xfrm>
              <a:off x="5518" y="6357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6" name="Oval 202"/>
            <p:cNvSpPr>
              <a:spLocks noChangeArrowheads="1"/>
            </p:cNvSpPr>
            <p:nvPr/>
          </p:nvSpPr>
          <p:spPr bwMode="auto">
            <a:xfrm>
              <a:off x="5518" y="6275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7" name="Oval 203"/>
            <p:cNvSpPr>
              <a:spLocks noChangeArrowheads="1"/>
            </p:cNvSpPr>
            <p:nvPr/>
          </p:nvSpPr>
          <p:spPr bwMode="auto">
            <a:xfrm>
              <a:off x="5518" y="6191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8" name="Oval 204"/>
            <p:cNvSpPr>
              <a:spLocks noChangeArrowheads="1"/>
            </p:cNvSpPr>
            <p:nvPr/>
          </p:nvSpPr>
          <p:spPr bwMode="auto">
            <a:xfrm>
              <a:off x="5518" y="6106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79" name="Oval 205"/>
            <p:cNvSpPr>
              <a:spLocks noChangeArrowheads="1"/>
            </p:cNvSpPr>
            <p:nvPr/>
          </p:nvSpPr>
          <p:spPr bwMode="auto">
            <a:xfrm>
              <a:off x="5518" y="6022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0" name="Oval 206"/>
            <p:cNvSpPr>
              <a:spLocks noChangeArrowheads="1"/>
            </p:cNvSpPr>
            <p:nvPr/>
          </p:nvSpPr>
          <p:spPr bwMode="auto">
            <a:xfrm>
              <a:off x="5518" y="5937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1" name="Oval 207"/>
            <p:cNvSpPr>
              <a:spLocks noChangeArrowheads="1"/>
            </p:cNvSpPr>
            <p:nvPr/>
          </p:nvSpPr>
          <p:spPr bwMode="auto">
            <a:xfrm>
              <a:off x="5518" y="5853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2" name="Oval 208"/>
            <p:cNvSpPr>
              <a:spLocks noChangeArrowheads="1"/>
            </p:cNvSpPr>
            <p:nvPr/>
          </p:nvSpPr>
          <p:spPr bwMode="auto">
            <a:xfrm>
              <a:off x="5518" y="5768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3" name="Oval 209"/>
            <p:cNvSpPr>
              <a:spLocks noChangeArrowheads="1"/>
            </p:cNvSpPr>
            <p:nvPr/>
          </p:nvSpPr>
          <p:spPr bwMode="auto">
            <a:xfrm>
              <a:off x="5518" y="5679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4" name="Oval 210"/>
            <p:cNvSpPr>
              <a:spLocks noChangeArrowheads="1"/>
            </p:cNvSpPr>
            <p:nvPr/>
          </p:nvSpPr>
          <p:spPr bwMode="auto">
            <a:xfrm>
              <a:off x="5518" y="5594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5" name="Oval 211"/>
            <p:cNvSpPr>
              <a:spLocks noChangeArrowheads="1"/>
            </p:cNvSpPr>
            <p:nvPr/>
          </p:nvSpPr>
          <p:spPr bwMode="auto">
            <a:xfrm>
              <a:off x="5518" y="55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6" name="Oval 212"/>
            <p:cNvSpPr>
              <a:spLocks noChangeArrowheads="1"/>
            </p:cNvSpPr>
            <p:nvPr/>
          </p:nvSpPr>
          <p:spPr bwMode="auto">
            <a:xfrm>
              <a:off x="5518" y="5425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7" name="Oval 213"/>
            <p:cNvSpPr>
              <a:spLocks noChangeArrowheads="1"/>
            </p:cNvSpPr>
            <p:nvPr/>
          </p:nvSpPr>
          <p:spPr bwMode="auto">
            <a:xfrm>
              <a:off x="5518" y="5341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8" name="Oval 214"/>
            <p:cNvSpPr>
              <a:spLocks noChangeArrowheads="1"/>
            </p:cNvSpPr>
            <p:nvPr/>
          </p:nvSpPr>
          <p:spPr bwMode="auto">
            <a:xfrm>
              <a:off x="5518" y="5258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89" name="Oval 215"/>
            <p:cNvSpPr>
              <a:spLocks noChangeArrowheads="1"/>
            </p:cNvSpPr>
            <p:nvPr/>
          </p:nvSpPr>
          <p:spPr bwMode="auto">
            <a:xfrm>
              <a:off x="5518" y="5173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0" name="Oval 216"/>
            <p:cNvSpPr>
              <a:spLocks noChangeArrowheads="1"/>
            </p:cNvSpPr>
            <p:nvPr/>
          </p:nvSpPr>
          <p:spPr bwMode="auto">
            <a:xfrm>
              <a:off x="5518" y="5089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1" name="Oval 217"/>
            <p:cNvSpPr>
              <a:spLocks noChangeArrowheads="1"/>
            </p:cNvSpPr>
            <p:nvPr/>
          </p:nvSpPr>
          <p:spPr bwMode="auto">
            <a:xfrm>
              <a:off x="5518" y="5004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2" name="Oval 218"/>
            <p:cNvSpPr>
              <a:spLocks noChangeArrowheads="1"/>
            </p:cNvSpPr>
            <p:nvPr/>
          </p:nvSpPr>
          <p:spPr bwMode="auto">
            <a:xfrm>
              <a:off x="5518" y="492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3" name="Oval 219"/>
            <p:cNvSpPr>
              <a:spLocks noChangeArrowheads="1"/>
            </p:cNvSpPr>
            <p:nvPr/>
          </p:nvSpPr>
          <p:spPr bwMode="auto">
            <a:xfrm>
              <a:off x="5518" y="4835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4" name="Oval 220"/>
            <p:cNvSpPr>
              <a:spLocks noChangeArrowheads="1"/>
            </p:cNvSpPr>
            <p:nvPr/>
          </p:nvSpPr>
          <p:spPr bwMode="auto">
            <a:xfrm>
              <a:off x="5518" y="4753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5" name="Oval 221"/>
            <p:cNvSpPr>
              <a:spLocks noChangeArrowheads="1"/>
            </p:cNvSpPr>
            <p:nvPr/>
          </p:nvSpPr>
          <p:spPr bwMode="auto">
            <a:xfrm>
              <a:off x="5518" y="4669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6" name="Oval 222"/>
            <p:cNvSpPr>
              <a:spLocks noChangeArrowheads="1"/>
            </p:cNvSpPr>
            <p:nvPr/>
          </p:nvSpPr>
          <p:spPr bwMode="auto">
            <a:xfrm>
              <a:off x="5518" y="4584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7" name="Oval 223"/>
            <p:cNvSpPr>
              <a:spLocks noChangeArrowheads="1"/>
            </p:cNvSpPr>
            <p:nvPr/>
          </p:nvSpPr>
          <p:spPr bwMode="auto">
            <a:xfrm>
              <a:off x="5518" y="450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8" name="Oval 224"/>
            <p:cNvSpPr>
              <a:spLocks noChangeArrowheads="1"/>
            </p:cNvSpPr>
            <p:nvPr/>
          </p:nvSpPr>
          <p:spPr bwMode="auto">
            <a:xfrm>
              <a:off x="5518" y="4415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299" name="Oval 225"/>
            <p:cNvSpPr>
              <a:spLocks noChangeArrowheads="1"/>
            </p:cNvSpPr>
            <p:nvPr/>
          </p:nvSpPr>
          <p:spPr bwMode="auto">
            <a:xfrm>
              <a:off x="5518" y="4331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0" name="Oval 226"/>
            <p:cNvSpPr>
              <a:spLocks noChangeArrowheads="1"/>
            </p:cNvSpPr>
            <p:nvPr/>
          </p:nvSpPr>
          <p:spPr bwMode="auto">
            <a:xfrm>
              <a:off x="5518" y="4246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1" name="Oval 227"/>
            <p:cNvSpPr>
              <a:spLocks noChangeArrowheads="1"/>
            </p:cNvSpPr>
            <p:nvPr/>
          </p:nvSpPr>
          <p:spPr bwMode="auto">
            <a:xfrm>
              <a:off x="5518" y="4164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2" name="Oval 228"/>
            <p:cNvSpPr>
              <a:spLocks noChangeArrowheads="1"/>
            </p:cNvSpPr>
            <p:nvPr/>
          </p:nvSpPr>
          <p:spPr bwMode="auto">
            <a:xfrm>
              <a:off x="5518" y="4080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3" name="Freeform 229"/>
            <p:cNvSpPr/>
            <p:nvPr/>
          </p:nvSpPr>
          <p:spPr bwMode="auto">
            <a:xfrm>
              <a:off x="5518" y="3995"/>
              <a:ext cx="43" cy="46"/>
            </a:xfrm>
            <a:custGeom>
              <a:avLst/>
              <a:gdLst>
                <a:gd name="T0" fmla="*/ 3 w 7"/>
                <a:gd name="T1" fmla="*/ 0 h 7"/>
                <a:gd name="T2" fmla="*/ 7 w 7"/>
                <a:gd name="T3" fmla="*/ 4 h 7"/>
                <a:gd name="T4" fmla="*/ 3 w 7"/>
                <a:gd name="T5" fmla="*/ 7 h 7"/>
                <a:gd name="T6" fmla="*/ 0 w 7"/>
                <a:gd name="T7" fmla="*/ 4 h 7"/>
                <a:gd name="T8" fmla="*/ 3 w 7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3" y="0"/>
                  </a:moveTo>
                  <a:cubicBezTo>
                    <a:pt x="5" y="0"/>
                    <a:pt x="7" y="2"/>
                    <a:pt x="7" y="4"/>
                  </a:cubicBezTo>
                  <a:cubicBezTo>
                    <a:pt x="6" y="5"/>
                    <a:pt x="5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4" name="Freeform 230"/>
            <p:cNvSpPr/>
            <p:nvPr/>
          </p:nvSpPr>
          <p:spPr bwMode="auto">
            <a:xfrm>
              <a:off x="5523" y="3911"/>
              <a:ext cx="53" cy="51"/>
            </a:xfrm>
            <a:custGeom>
              <a:avLst/>
              <a:gdLst>
                <a:gd name="T0" fmla="*/ 5 w 8"/>
                <a:gd name="T1" fmla="*/ 1 h 8"/>
                <a:gd name="T2" fmla="*/ 8 w 8"/>
                <a:gd name="T3" fmla="*/ 5 h 8"/>
                <a:gd name="T4" fmla="*/ 3 w 8"/>
                <a:gd name="T5" fmla="*/ 7 h 8"/>
                <a:gd name="T6" fmla="*/ 1 w 8"/>
                <a:gd name="T7" fmla="*/ 3 h 8"/>
                <a:gd name="T8" fmla="*/ 5 w 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5" y="1"/>
                  </a:moveTo>
                  <a:cubicBezTo>
                    <a:pt x="7" y="1"/>
                    <a:pt x="8" y="3"/>
                    <a:pt x="8" y="5"/>
                  </a:cubicBezTo>
                  <a:cubicBezTo>
                    <a:pt x="7" y="7"/>
                    <a:pt x="5" y="8"/>
                    <a:pt x="3" y="7"/>
                  </a:cubicBezTo>
                  <a:cubicBezTo>
                    <a:pt x="2" y="7"/>
                    <a:pt x="0" y="5"/>
                    <a:pt x="1" y="3"/>
                  </a:cubicBezTo>
                  <a:cubicBezTo>
                    <a:pt x="2" y="1"/>
                    <a:pt x="4" y="0"/>
                    <a:pt x="5" y="1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5" name="Freeform 231"/>
            <p:cNvSpPr/>
            <p:nvPr/>
          </p:nvSpPr>
          <p:spPr bwMode="auto">
            <a:xfrm>
              <a:off x="5561" y="3834"/>
              <a:ext cx="53" cy="51"/>
            </a:xfrm>
            <a:custGeom>
              <a:avLst/>
              <a:gdLst>
                <a:gd name="T0" fmla="*/ 6 w 8"/>
                <a:gd name="T1" fmla="*/ 1 h 8"/>
                <a:gd name="T2" fmla="*/ 7 w 8"/>
                <a:gd name="T3" fmla="*/ 6 h 8"/>
                <a:gd name="T4" fmla="*/ 2 w 8"/>
                <a:gd name="T5" fmla="*/ 7 h 8"/>
                <a:gd name="T6" fmla="*/ 1 w 8"/>
                <a:gd name="T7" fmla="*/ 2 h 8"/>
                <a:gd name="T8" fmla="*/ 6 w 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6" y="1"/>
                  </a:moveTo>
                  <a:cubicBezTo>
                    <a:pt x="8" y="3"/>
                    <a:pt x="8" y="5"/>
                    <a:pt x="7" y="6"/>
                  </a:cubicBezTo>
                  <a:cubicBezTo>
                    <a:pt x="6" y="8"/>
                    <a:pt x="4" y="8"/>
                    <a:pt x="2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1"/>
                    <a:pt x="5" y="0"/>
                    <a:pt x="6" y="1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6" name="Freeform 232"/>
            <p:cNvSpPr/>
            <p:nvPr/>
          </p:nvSpPr>
          <p:spPr bwMode="auto">
            <a:xfrm>
              <a:off x="5622" y="3776"/>
              <a:ext cx="51" cy="43"/>
            </a:xfrm>
            <a:custGeom>
              <a:avLst/>
              <a:gdLst>
                <a:gd name="T0" fmla="*/ 7 w 8"/>
                <a:gd name="T1" fmla="*/ 2 h 7"/>
                <a:gd name="T2" fmla="*/ 6 w 8"/>
                <a:gd name="T3" fmla="*/ 6 h 7"/>
                <a:gd name="T4" fmla="*/ 1 w 8"/>
                <a:gd name="T5" fmla="*/ 6 h 7"/>
                <a:gd name="T6" fmla="*/ 2 w 8"/>
                <a:gd name="T7" fmla="*/ 1 h 7"/>
                <a:gd name="T8" fmla="*/ 7 w 8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2"/>
                  </a:moveTo>
                  <a:cubicBezTo>
                    <a:pt x="8" y="3"/>
                    <a:pt x="7" y="5"/>
                    <a:pt x="6" y="6"/>
                  </a:cubicBezTo>
                  <a:cubicBezTo>
                    <a:pt x="5" y="7"/>
                    <a:pt x="3" y="7"/>
                    <a:pt x="1" y="6"/>
                  </a:cubicBezTo>
                  <a:cubicBezTo>
                    <a:pt x="0" y="5"/>
                    <a:pt x="0" y="2"/>
                    <a:pt x="2" y="1"/>
                  </a:cubicBezTo>
                  <a:cubicBezTo>
                    <a:pt x="3" y="0"/>
                    <a:pt x="5" y="0"/>
                    <a:pt x="7" y="2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7" name="Freeform 233"/>
            <p:cNvSpPr/>
            <p:nvPr/>
          </p:nvSpPr>
          <p:spPr bwMode="auto">
            <a:xfrm>
              <a:off x="5692" y="3729"/>
              <a:ext cx="51" cy="51"/>
            </a:xfrm>
            <a:custGeom>
              <a:avLst/>
              <a:gdLst>
                <a:gd name="T0" fmla="*/ 7 w 8"/>
                <a:gd name="T1" fmla="*/ 3 h 8"/>
                <a:gd name="T2" fmla="*/ 5 w 8"/>
                <a:gd name="T3" fmla="*/ 7 h 8"/>
                <a:gd name="T4" fmla="*/ 1 w 8"/>
                <a:gd name="T5" fmla="*/ 5 h 8"/>
                <a:gd name="T6" fmla="*/ 3 w 8"/>
                <a:gd name="T7" fmla="*/ 1 h 8"/>
                <a:gd name="T8" fmla="*/ 7 w 8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7" y="3"/>
                  </a:moveTo>
                  <a:cubicBezTo>
                    <a:pt x="8" y="5"/>
                    <a:pt x="7" y="7"/>
                    <a:pt x="5" y="7"/>
                  </a:cubicBezTo>
                  <a:cubicBezTo>
                    <a:pt x="4" y="8"/>
                    <a:pt x="2" y="7"/>
                    <a:pt x="1" y="5"/>
                  </a:cubicBezTo>
                  <a:cubicBezTo>
                    <a:pt x="0" y="4"/>
                    <a:pt x="1" y="2"/>
                    <a:pt x="3" y="1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8" name="Freeform 234"/>
            <p:cNvSpPr/>
            <p:nvPr/>
          </p:nvSpPr>
          <p:spPr bwMode="auto">
            <a:xfrm>
              <a:off x="5777" y="3710"/>
              <a:ext cx="43" cy="46"/>
            </a:xfrm>
            <a:custGeom>
              <a:avLst/>
              <a:gdLst>
                <a:gd name="T0" fmla="*/ 7 w 7"/>
                <a:gd name="T1" fmla="*/ 4 h 7"/>
                <a:gd name="T2" fmla="*/ 4 w 7"/>
                <a:gd name="T3" fmla="*/ 7 h 7"/>
                <a:gd name="T4" fmla="*/ 0 w 7"/>
                <a:gd name="T5" fmla="*/ 4 h 7"/>
                <a:gd name="T6" fmla="*/ 3 w 7"/>
                <a:gd name="T7" fmla="*/ 0 h 7"/>
                <a:gd name="T8" fmla="*/ 7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4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1" y="1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09" name="Oval 235"/>
            <p:cNvSpPr>
              <a:spLocks noChangeArrowheads="1"/>
            </p:cNvSpPr>
            <p:nvPr/>
          </p:nvSpPr>
          <p:spPr bwMode="auto">
            <a:xfrm>
              <a:off x="5859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10" name="Oval 236"/>
            <p:cNvSpPr>
              <a:spLocks noChangeArrowheads="1"/>
            </p:cNvSpPr>
            <p:nvPr/>
          </p:nvSpPr>
          <p:spPr bwMode="auto">
            <a:xfrm>
              <a:off x="5943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11" name="Oval 237"/>
            <p:cNvSpPr>
              <a:spLocks noChangeArrowheads="1"/>
            </p:cNvSpPr>
            <p:nvPr/>
          </p:nvSpPr>
          <p:spPr bwMode="auto">
            <a:xfrm>
              <a:off x="6028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12" name="Oval 238"/>
            <p:cNvSpPr>
              <a:spLocks noChangeArrowheads="1"/>
            </p:cNvSpPr>
            <p:nvPr/>
          </p:nvSpPr>
          <p:spPr bwMode="auto">
            <a:xfrm>
              <a:off x="6112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13" name="Oval 239"/>
            <p:cNvSpPr>
              <a:spLocks noChangeArrowheads="1"/>
            </p:cNvSpPr>
            <p:nvPr/>
          </p:nvSpPr>
          <p:spPr bwMode="auto">
            <a:xfrm>
              <a:off x="6194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14" name="Oval 240"/>
            <p:cNvSpPr>
              <a:spLocks noChangeArrowheads="1"/>
            </p:cNvSpPr>
            <p:nvPr/>
          </p:nvSpPr>
          <p:spPr bwMode="auto">
            <a:xfrm>
              <a:off x="6279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15" name="Oval 241"/>
            <p:cNvSpPr>
              <a:spLocks noChangeArrowheads="1"/>
            </p:cNvSpPr>
            <p:nvPr/>
          </p:nvSpPr>
          <p:spPr bwMode="auto">
            <a:xfrm>
              <a:off x="6363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16" name="Oval 242"/>
            <p:cNvSpPr>
              <a:spLocks noChangeArrowheads="1"/>
            </p:cNvSpPr>
            <p:nvPr/>
          </p:nvSpPr>
          <p:spPr bwMode="auto">
            <a:xfrm>
              <a:off x="6445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17" name="Oval 243"/>
            <p:cNvSpPr>
              <a:spLocks noChangeArrowheads="1"/>
            </p:cNvSpPr>
            <p:nvPr/>
          </p:nvSpPr>
          <p:spPr bwMode="auto">
            <a:xfrm>
              <a:off x="6530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18" name="Oval 244"/>
            <p:cNvSpPr>
              <a:spLocks noChangeArrowheads="1"/>
            </p:cNvSpPr>
            <p:nvPr/>
          </p:nvSpPr>
          <p:spPr bwMode="auto">
            <a:xfrm>
              <a:off x="6614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19" name="Oval 245"/>
            <p:cNvSpPr>
              <a:spLocks noChangeArrowheads="1"/>
            </p:cNvSpPr>
            <p:nvPr/>
          </p:nvSpPr>
          <p:spPr bwMode="auto">
            <a:xfrm>
              <a:off x="6699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0" name="Oval 246"/>
            <p:cNvSpPr>
              <a:spLocks noChangeArrowheads="1"/>
            </p:cNvSpPr>
            <p:nvPr/>
          </p:nvSpPr>
          <p:spPr bwMode="auto">
            <a:xfrm>
              <a:off x="6781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1" name="Oval 247"/>
            <p:cNvSpPr>
              <a:spLocks noChangeArrowheads="1"/>
            </p:cNvSpPr>
            <p:nvPr/>
          </p:nvSpPr>
          <p:spPr bwMode="auto">
            <a:xfrm>
              <a:off x="6865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2" name="Oval 248"/>
            <p:cNvSpPr>
              <a:spLocks noChangeArrowheads="1"/>
            </p:cNvSpPr>
            <p:nvPr/>
          </p:nvSpPr>
          <p:spPr bwMode="auto">
            <a:xfrm>
              <a:off x="6950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3" name="Oval 249"/>
            <p:cNvSpPr>
              <a:spLocks noChangeArrowheads="1"/>
            </p:cNvSpPr>
            <p:nvPr/>
          </p:nvSpPr>
          <p:spPr bwMode="auto">
            <a:xfrm>
              <a:off x="7034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4" name="Oval 250"/>
            <p:cNvSpPr>
              <a:spLocks noChangeArrowheads="1"/>
            </p:cNvSpPr>
            <p:nvPr/>
          </p:nvSpPr>
          <p:spPr bwMode="auto">
            <a:xfrm>
              <a:off x="7116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5" name="Oval 251"/>
            <p:cNvSpPr>
              <a:spLocks noChangeArrowheads="1"/>
            </p:cNvSpPr>
            <p:nvPr/>
          </p:nvSpPr>
          <p:spPr bwMode="auto">
            <a:xfrm>
              <a:off x="7201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6" name="Oval 252"/>
            <p:cNvSpPr>
              <a:spLocks noChangeArrowheads="1"/>
            </p:cNvSpPr>
            <p:nvPr/>
          </p:nvSpPr>
          <p:spPr bwMode="auto">
            <a:xfrm>
              <a:off x="7285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7" name="Oval 253"/>
            <p:cNvSpPr>
              <a:spLocks noChangeArrowheads="1"/>
            </p:cNvSpPr>
            <p:nvPr/>
          </p:nvSpPr>
          <p:spPr bwMode="auto">
            <a:xfrm>
              <a:off x="7367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8" name="Oval 254"/>
            <p:cNvSpPr>
              <a:spLocks noChangeArrowheads="1"/>
            </p:cNvSpPr>
            <p:nvPr/>
          </p:nvSpPr>
          <p:spPr bwMode="auto">
            <a:xfrm>
              <a:off x="7452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29" name="Oval 255"/>
            <p:cNvSpPr>
              <a:spLocks noChangeArrowheads="1"/>
            </p:cNvSpPr>
            <p:nvPr/>
          </p:nvSpPr>
          <p:spPr bwMode="auto">
            <a:xfrm>
              <a:off x="7537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30" name="Oval 256"/>
            <p:cNvSpPr>
              <a:spLocks noChangeArrowheads="1"/>
            </p:cNvSpPr>
            <p:nvPr/>
          </p:nvSpPr>
          <p:spPr bwMode="auto">
            <a:xfrm>
              <a:off x="7621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31" name="Oval 257"/>
            <p:cNvSpPr>
              <a:spLocks noChangeArrowheads="1"/>
            </p:cNvSpPr>
            <p:nvPr/>
          </p:nvSpPr>
          <p:spPr bwMode="auto">
            <a:xfrm>
              <a:off x="7704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32" name="Oval 258"/>
            <p:cNvSpPr>
              <a:spLocks noChangeArrowheads="1"/>
            </p:cNvSpPr>
            <p:nvPr/>
          </p:nvSpPr>
          <p:spPr bwMode="auto">
            <a:xfrm>
              <a:off x="7788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33" name="Oval 259"/>
            <p:cNvSpPr>
              <a:spLocks noChangeArrowheads="1"/>
            </p:cNvSpPr>
            <p:nvPr/>
          </p:nvSpPr>
          <p:spPr bwMode="auto">
            <a:xfrm>
              <a:off x="7873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34" name="Oval 260"/>
            <p:cNvSpPr>
              <a:spLocks noChangeArrowheads="1"/>
            </p:cNvSpPr>
            <p:nvPr/>
          </p:nvSpPr>
          <p:spPr bwMode="auto">
            <a:xfrm>
              <a:off x="7955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35" name="Oval 261"/>
            <p:cNvSpPr>
              <a:spLocks noChangeArrowheads="1"/>
            </p:cNvSpPr>
            <p:nvPr/>
          </p:nvSpPr>
          <p:spPr bwMode="auto">
            <a:xfrm>
              <a:off x="8039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36" name="Oval 262"/>
            <p:cNvSpPr>
              <a:spLocks noChangeArrowheads="1"/>
            </p:cNvSpPr>
            <p:nvPr/>
          </p:nvSpPr>
          <p:spPr bwMode="auto">
            <a:xfrm>
              <a:off x="8124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37" name="Oval 263"/>
            <p:cNvSpPr>
              <a:spLocks noChangeArrowheads="1"/>
            </p:cNvSpPr>
            <p:nvPr/>
          </p:nvSpPr>
          <p:spPr bwMode="auto">
            <a:xfrm>
              <a:off x="8208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38" name="Oval 264"/>
            <p:cNvSpPr>
              <a:spLocks noChangeArrowheads="1"/>
            </p:cNvSpPr>
            <p:nvPr/>
          </p:nvSpPr>
          <p:spPr bwMode="auto">
            <a:xfrm>
              <a:off x="8290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39" name="Oval 265"/>
            <p:cNvSpPr>
              <a:spLocks noChangeArrowheads="1"/>
            </p:cNvSpPr>
            <p:nvPr/>
          </p:nvSpPr>
          <p:spPr bwMode="auto">
            <a:xfrm>
              <a:off x="8382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40" name="Oval 266"/>
            <p:cNvSpPr>
              <a:spLocks noChangeArrowheads="1"/>
            </p:cNvSpPr>
            <p:nvPr/>
          </p:nvSpPr>
          <p:spPr bwMode="auto">
            <a:xfrm>
              <a:off x="8467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41" name="Oval 267"/>
            <p:cNvSpPr>
              <a:spLocks noChangeArrowheads="1"/>
            </p:cNvSpPr>
            <p:nvPr/>
          </p:nvSpPr>
          <p:spPr bwMode="auto">
            <a:xfrm>
              <a:off x="8549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42" name="Oval 268"/>
            <p:cNvSpPr>
              <a:spLocks noChangeArrowheads="1"/>
            </p:cNvSpPr>
            <p:nvPr/>
          </p:nvSpPr>
          <p:spPr bwMode="auto">
            <a:xfrm>
              <a:off x="8633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43" name="Oval 269"/>
            <p:cNvSpPr>
              <a:spLocks noChangeArrowheads="1"/>
            </p:cNvSpPr>
            <p:nvPr/>
          </p:nvSpPr>
          <p:spPr bwMode="auto">
            <a:xfrm>
              <a:off x="8718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44" name="Oval 270"/>
            <p:cNvSpPr>
              <a:spLocks noChangeArrowheads="1"/>
            </p:cNvSpPr>
            <p:nvPr/>
          </p:nvSpPr>
          <p:spPr bwMode="auto">
            <a:xfrm>
              <a:off x="8800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45" name="Oval 271"/>
            <p:cNvSpPr>
              <a:spLocks noChangeArrowheads="1"/>
            </p:cNvSpPr>
            <p:nvPr/>
          </p:nvSpPr>
          <p:spPr bwMode="auto">
            <a:xfrm>
              <a:off x="8884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46" name="Oval 272"/>
            <p:cNvSpPr>
              <a:spLocks noChangeArrowheads="1"/>
            </p:cNvSpPr>
            <p:nvPr/>
          </p:nvSpPr>
          <p:spPr bwMode="auto">
            <a:xfrm>
              <a:off x="8969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47" name="Oval 273"/>
            <p:cNvSpPr>
              <a:spLocks noChangeArrowheads="1"/>
            </p:cNvSpPr>
            <p:nvPr/>
          </p:nvSpPr>
          <p:spPr bwMode="auto">
            <a:xfrm>
              <a:off x="9053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48" name="Oval 274"/>
            <p:cNvSpPr>
              <a:spLocks noChangeArrowheads="1"/>
            </p:cNvSpPr>
            <p:nvPr/>
          </p:nvSpPr>
          <p:spPr bwMode="auto">
            <a:xfrm>
              <a:off x="9135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49" name="Oval 275"/>
            <p:cNvSpPr>
              <a:spLocks noChangeArrowheads="1"/>
            </p:cNvSpPr>
            <p:nvPr/>
          </p:nvSpPr>
          <p:spPr bwMode="auto">
            <a:xfrm>
              <a:off x="9220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50" name="Oval 276"/>
            <p:cNvSpPr>
              <a:spLocks noChangeArrowheads="1"/>
            </p:cNvSpPr>
            <p:nvPr/>
          </p:nvSpPr>
          <p:spPr bwMode="auto">
            <a:xfrm>
              <a:off x="9304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51" name="Oval 277"/>
            <p:cNvSpPr>
              <a:spLocks noChangeArrowheads="1"/>
            </p:cNvSpPr>
            <p:nvPr/>
          </p:nvSpPr>
          <p:spPr bwMode="auto">
            <a:xfrm>
              <a:off x="9386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52" name="Oval 278"/>
            <p:cNvSpPr>
              <a:spLocks noChangeArrowheads="1"/>
            </p:cNvSpPr>
            <p:nvPr/>
          </p:nvSpPr>
          <p:spPr bwMode="auto">
            <a:xfrm>
              <a:off x="9471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53" name="Oval 279"/>
            <p:cNvSpPr>
              <a:spLocks noChangeArrowheads="1"/>
            </p:cNvSpPr>
            <p:nvPr/>
          </p:nvSpPr>
          <p:spPr bwMode="auto">
            <a:xfrm>
              <a:off x="9555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54" name="Oval 280"/>
            <p:cNvSpPr>
              <a:spLocks noChangeArrowheads="1"/>
            </p:cNvSpPr>
            <p:nvPr/>
          </p:nvSpPr>
          <p:spPr bwMode="auto">
            <a:xfrm>
              <a:off x="9640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55" name="Oval 281"/>
            <p:cNvSpPr>
              <a:spLocks noChangeArrowheads="1"/>
            </p:cNvSpPr>
            <p:nvPr/>
          </p:nvSpPr>
          <p:spPr bwMode="auto">
            <a:xfrm>
              <a:off x="9722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56" name="Oval 282"/>
            <p:cNvSpPr>
              <a:spLocks noChangeArrowheads="1"/>
            </p:cNvSpPr>
            <p:nvPr/>
          </p:nvSpPr>
          <p:spPr bwMode="auto">
            <a:xfrm>
              <a:off x="9806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57" name="Oval 283"/>
            <p:cNvSpPr>
              <a:spLocks noChangeArrowheads="1"/>
            </p:cNvSpPr>
            <p:nvPr/>
          </p:nvSpPr>
          <p:spPr bwMode="auto">
            <a:xfrm>
              <a:off x="9891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58" name="Oval 284"/>
            <p:cNvSpPr>
              <a:spLocks noChangeArrowheads="1"/>
            </p:cNvSpPr>
            <p:nvPr/>
          </p:nvSpPr>
          <p:spPr bwMode="auto">
            <a:xfrm>
              <a:off x="9975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59" name="Oval 285"/>
            <p:cNvSpPr>
              <a:spLocks noChangeArrowheads="1"/>
            </p:cNvSpPr>
            <p:nvPr/>
          </p:nvSpPr>
          <p:spPr bwMode="auto">
            <a:xfrm>
              <a:off x="10057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60" name="Oval 286"/>
            <p:cNvSpPr>
              <a:spLocks noChangeArrowheads="1"/>
            </p:cNvSpPr>
            <p:nvPr/>
          </p:nvSpPr>
          <p:spPr bwMode="auto">
            <a:xfrm>
              <a:off x="10142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61" name="Oval 287"/>
            <p:cNvSpPr>
              <a:spLocks noChangeArrowheads="1"/>
            </p:cNvSpPr>
            <p:nvPr/>
          </p:nvSpPr>
          <p:spPr bwMode="auto">
            <a:xfrm>
              <a:off x="10226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62" name="Oval 288"/>
            <p:cNvSpPr>
              <a:spLocks noChangeArrowheads="1"/>
            </p:cNvSpPr>
            <p:nvPr/>
          </p:nvSpPr>
          <p:spPr bwMode="auto">
            <a:xfrm>
              <a:off x="10308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63" name="Oval 289"/>
            <p:cNvSpPr>
              <a:spLocks noChangeArrowheads="1"/>
            </p:cNvSpPr>
            <p:nvPr/>
          </p:nvSpPr>
          <p:spPr bwMode="auto">
            <a:xfrm>
              <a:off x="10393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64" name="Oval 290"/>
            <p:cNvSpPr>
              <a:spLocks noChangeArrowheads="1"/>
            </p:cNvSpPr>
            <p:nvPr/>
          </p:nvSpPr>
          <p:spPr bwMode="auto">
            <a:xfrm>
              <a:off x="10477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65" name="Oval 291"/>
            <p:cNvSpPr>
              <a:spLocks noChangeArrowheads="1"/>
            </p:cNvSpPr>
            <p:nvPr/>
          </p:nvSpPr>
          <p:spPr bwMode="auto">
            <a:xfrm>
              <a:off x="10562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66" name="Oval 292"/>
            <p:cNvSpPr>
              <a:spLocks noChangeArrowheads="1"/>
            </p:cNvSpPr>
            <p:nvPr/>
          </p:nvSpPr>
          <p:spPr bwMode="auto">
            <a:xfrm>
              <a:off x="10645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67" name="Oval 293"/>
            <p:cNvSpPr>
              <a:spLocks noChangeArrowheads="1"/>
            </p:cNvSpPr>
            <p:nvPr/>
          </p:nvSpPr>
          <p:spPr bwMode="auto">
            <a:xfrm>
              <a:off x="10729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68" name="Oval 294"/>
            <p:cNvSpPr>
              <a:spLocks noChangeArrowheads="1"/>
            </p:cNvSpPr>
            <p:nvPr/>
          </p:nvSpPr>
          <p:spPr bwMode="auto">
            <a:xfrm>
              <a:off x="10814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69" name="Oval 295"/>
            <p:cNvSpPr>
              <a:spLocks noChangeArrowheads="1"/>
            </p:cNvSpPr>
            <p:nvPr/>
          </p:nvSpPr>
          <p:spPr bwMode="auto">
            <a:xfrm>
              <a:off x="10898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70" name="Oval 296"/>
            <p:cNvSpPr>
              <a:spLocks noChangeArrowheads="1"/>
            </p:cNvSpPr>
            <p:nvPr/>
          </p:nvSpPr>
          <p:spPr bwMode="auto">
            <a:xfrm>
              <a:off x="10980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71" name="Oval 297"/>
            <p:cNvSpPr>
              <a:spLocks noChangeArrowheads="1"/>
            </p:cNvSpPr>
            <p:nvPr/>
          </p:nvSpPr>
          <p:spPr bwMode="auto">
            <a:xfrm>
              <a:off x="11065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72" name="Oval 298"/>
            <p:cNvSpPr>
              <a:spLocks noChangeArrowheads="1"/>
            </p:cNvSpPr>
            <p:nvPr/>
          </p:nvSpPr>
          <p:spPr bwMode="auto">
            <a:xfrm>
              <a:off x="11149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73" name="Oval 299"/>
            <p:cNvSpPr>
              <a:spLocks noChangeArrowheads="1"/>
            </p:cNvSpPr>
            <p:nvPr/>
          </p:nvSpPr>
          <p:spPr bwMode="auto">
            <a:xfrm>
              <a:off x="11231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74" name="Oval 300"/>
            <p:cNvSpPr>
              <a:spLocks noChangeArrowheads="1"/>
            </p:cNvSpPr>
            <p:nvPr/>
          </p:nvSpPr>
          <p:spPr bwMode="auto">
            <a:xfrm>
              <a:off x="11316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75" name="Oval 301"/>
            <p:cNvSpPr>
              <a:spLocks noChangeArrowheads="1"/>
            </p:cNvSpPr>
            <p:nvPr/>
          </p:nvSpPr>
          <p:spPr bwMode="auto">
            <a:xfrm>
              <a:off x="11400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76" name="Oval 302"/>
            <p:cNvSpPr>
              <a:spLocks noChangeArrowheads="1"/>
            </p:cNvSpPr>
            <p:nvPr/>
          </p:nvSpPr>
          <p:spPr bwMode="auto">
            <a:xfrm>
              <a:off x="11485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77" name="Oval 303"/>
            <p:cNvSpPr>
              <a:spLocks noChangeArrowheads="1"/>
            </p:cNvSpPr>
            <p:nvPr/>
          </p:nvSpPr>
          <p:spPr bwMode="auto">
            <a:xfrm>
              <a:off x="11567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78" name="Oval 304"/>
            <p:cNvSpPr>
              <a:spLocks noChangeArrowheads="1"/>
            </p:cNvSpPr>
            <p:nvPr/>
          </p:nvSpPr>
          <p:spPr bwMode="auto">
            <a:xfrm>
              <a:off x="11651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79" name="Oval 305"/>
            <p:cNvSpPr>
              <a:spLocks noChangeArrowheads="1"/>
            </p:cNvSpPr>
            <p:nvPr/>
          </p:nvSpPr>
          <p:spPr bwMode="auto">
            <a:xfrm>
              <a:off x="11736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80" name="Oval 306"/>
            <p:cNvSpPr>
              <a:spLocks noChangeArrowheads="1"/>
            </p:cNvSpPr>
            <p:nvPr/>
          </p:nvSpPr>
          <p:spPr bwMode="auto">
            <a:xfrm>
              <a:off x="11820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15" name="Oval 308"/>
            <p:cNvSpPr>
              <a:spLocks noChangeArrowheads="1"/>
            </p:cNvSpPr>
            <p:nvPr/>
          </p:nvSpPr>
          <p:spPr bwMode="auto">
            <a:xfrm>
              <a:off x="11902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16" name="Oval 309"/>
            <p:cNvSpPr>
              <a:spLocks noChangeArrowheads="1"/>
            </p:cNvSpPr>
            <p:nvPr/>
          </p:nvSpPr>
          <p:spPr bwMode="auto">
            <a:xfrm>
              <a:off x="11986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17" name="Oval 310"/>
            <p:cNvSpPr>
              <a:spLocks noChangeArrowheads="1"/>
            </p:cNvSpPr>
            <p:nvPr/>
          </p:nvSpPr>
          <p:spPr bwMode="auto">
            <a:xfrm>
              <a:off x="12071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18" name="Oval 311"/>
            <p:cNvSpPr>
              <a:spLocks noChangeArrowheads="1"/>
            </p:cNvSpPr>
            <p:nvPr/>
          </p:nvSpPr>
          <p:spPr bwMode="auto">
            <a:xfrm>
              <a:off x="12153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19" name="Oval 312"/>
            <p:cNvSpPr>
              <a:spLocks noChangeArrowheads="1"/>
            </p:cNvSpPr>
            <p:nvPr/>
          </p:nvSpPr>
          <p:spPr bwMode="auto">
            <a:xfrm>
              <a:off x="12237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0" name="Oval 313"/>
            <p:cNvSpPr>
              <a:spLocks noChangeArrowheads="1"/>
            </p:cNvSpPr>
            <p:nvPr/>
          </p:nvSpPr>
          <p:spPr bwMode="auto">
            <a:xfrm>
              <a:off x="12322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1" name="Oval 314"/>
            <p:cNvSpPr>
              <a:spLocks noChangeArrowheads="1"/>
            </p:cNvSpPr>
            <p:nvPr/>
          </p:nvSpPr>
          <p:spPr bwMode="auto">
            <a:xfrm>
              <a:off x="12406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2" name="Oval 315"/>
            <p:cNvSpPr>
              <a:spLocks noChangeArrowheads="1"/>
            </p:cNvSpPr>
            <p:nvPr/>
          </p:nvSpPr>
          <p:spPr bwMode="auto">
            <a:xfrm>
              <a:off x="12488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3" name="Oval 316"/>
            <p:cNvSpPr>
              <a:spLocks noChangeArrowheads="1"/>
            </p:cNvSpPr>
            <p:nvPr/>
          </p:nvSpPr>
          <p:spPr bwMode="auto">
            <a:xfrm>
              <a:off x="12573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4" name="Oval 317"/>
            <p:cNvSpPr>
              <a:spLocks noChangeArrowheads="1"/>
            </p:cNvSpPr>
            <p:nvPr/>
          </p:nvSpPr>
          <p:spPr bwMode="auto">
            <a:xfrm>
              <a:off x="12657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5" name="Oval 318"/>
            <p:cNvSpPr>
              <a:spLocks noChangeArrowheads="1"/>
            </p:cNvSpPr>
            <p:nvPr/>
          </p:nvSpPr>
          <p:spPr bwMode="auto">
            <a:xfrm>
              <a:off x="12742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6" name="Oval 319"/>
            <p:cNvSpPr>
              <a:spLocks noChangeArrowheads="1"/>
            </p:cNvSpPr>
            <p:nvPr/>
          </p:nvSpPr>
          <p:spPr bwMode="auto">
            <a:xfrm>
              <a:off x="12824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7" name="Oval 320"/>
            <p:cNvSpPr>
              <a:spLocks noChangeArrowheads="1"/>
            </p:cNvSpPr>
            <p:nvPr/>
          </p:nvSpPr>
          <p:spPr bwMode="auto">
            <a:xfrm>
              <a:off x="12908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8" name="Oval 321"/>
            <p:cNvSpPr>
              <a:spLocks noChangeArrowheads="1"/>
            </p:cNvSpPr>
            <p:nvPr/>
          </p:nvSpPr>
          <p:spPr bwMode="auto">
            <a:xfrm>
              <a:off x="12993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9" name="Oval 322"/>
            <p:cNvSpPr>
              <a:spLocks noChangeArrowheads="1"/>
            </p:cNvSpPr>
            <p:nvPr/>
          </p:nvSpPr>
          <p:spPr bwMode="auto">
            <a:xfrm>
              <a:off x="13076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0" name="Oval 323"/>
            <p:cNvSpPr>
              <a:spLocks noChangeArrowheads="1"/>
            </p:cNvSpPr>
            <p:nvPr/>
          </p:nvSpPr>
          <p:spPr bwMode="auto">
            <a:xfrm>
              <a:off x="13160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1" name="Oval 324"/>
            <p:cNvSpPr>
              <a:spLocks noChangeArrowheads="1"/>
            </p:cNvSpPr>
            <p:nvPr/>
          </p:nvSpPr>
          <p:spPr bwMode="auto">
            <a:xfrm>
              <a:off x="13245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2" name="Oval 325"/>
            <p:cNvSpPr>
              <a:spLocks noChangeArrowheads="1"/>
            </p:cNvSpPr>
            <p:nvPr/>
          </p:nvSpPr>
          <p:spPr bwMode="auto">
            <a:xfrm>
              <a:off x="13329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3" name="Freeform 326"/>
            <p:cNvSpPr/>
            <p:nvPr/>
          </p:nvSpPr>
          <p:spPr bwMode="auto">
            <a:xfrm>
              <a:off x="13411" y="3717"/>
              <a:ext cx="53" cy="43"/>
            </a:xfrm>
            <a:custGeom>
              <a:avLst/>
              <a:gdLst>
                <a:gd name="T0" fmla="*/ 7 w 8"/>
                <a:gd name="T1" fmla="*/ 4 h 7"/>
                <a:gd name="T2" fmla="*/ 3 w 8"/>
                <a:gd name="T3" fmla="*/ 7 h 7"/>
                <a:gd name="T4" fmla="*/ 0 w 8"/>
                <a:gd name="T5" fmla="*/ 3 h 7"/>
                <a:gd name="T6" fmla="*/ 4 w 8"/>
                <a:gd name="T7" fmla="*/ 0 h 7"/>
                <a:gd name="T8" fmla="*/ 7 w 8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4"/>
                  </a:moveTo>
                  <a:cubicBezTo>
                    <a:pt x="6" y="6"/>
                    <a:pt x="5" y="7"/>
                    <a:pt x="3" y="7"/>
                  </a:cubicBezTo>
                  <a:cubicBezTo>
                    <a:pt x="1" y="6"/>
                    <a:pt x="0" y="5"/>
                    <a:pt x="0" y="3"/>
                  </a:cubicBezTo>
                  <a:cubicBezTo>
                    <a:pt x="1" y="1"/>
                    <a:pt x="2" y="0"/>
                    <a:pt x="4" y="0"/>
                  </a:cubicBezTo>
                  <a:cubicBezTo>
                    <a:pt x="6" y="1"/>
                    <a:pt x="8" y="3"/>
                    <a:pt x="7" y="4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4" name="Freeform 327"/>
            <p:cNvSpPr/>
            <p:nvPr/>
          </p:nvSpPr>
          <p:spPr bwMode="auto">
            <a:xfrm>
              <a:off x="13488" y="3741"/>
              <a:ext cx="53" cy="53"/>
            </a:xfrm>
            <a:custGeom>
              <a:avLst/>
              <a:gdLst>
                <a:gd name="T0" fmla="*/ 7 w 8"/>
                <a:gd name="T1" fmla="*/ 6 h 8"/>
                <a:gd name="T2" fmla="*/ 2 w 8"/>
                <a:gd name="T3" fmla="*/ 7 h 8"/>
                <a:gd name="T4" fmla="*/ 1 w 8"/>
                <a:gd name="T5" fmla="*/ 3 h 8"/>
                <a:gd name="T6" fmla="*/ 5 w 8"/>
                <a:gd name="T7" fmla="*/ 1 h 8"/>
                <a:gd name="T8" fmla="*/ 7 w 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7" y="6"/>
                  </a:moveTo>
                  <a:cubicBezTo>
                    <a:pt x="6" y="8"/>
                    <a:pt x="4" y="8"/>
                    <a:pt x="2" y="7"/>
                  </a:cubicBezTo>
                  <a:cubicBezTo>
                    <a:pt x="1" y="6"/>
                    <a:pt x="0" y="4"/>
                    <a:pt x="1" y="3"/>
                  </a:cubicBezTo>
                  <a:cubicBezTo>
                    <a:pt x="2" y="1"/>
                    <a:pt x="4" y="0"/>
                    <a:pt x="5" y="1"/>
                  </a:cubicBezTo>
                  <a:cubicBezTo>
                    <a:pt x="7" y="2"/>
                    <a:pt x="8" y="4"/>
                    <a:pt x="7" y="6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5" name="Freeform 328"/>
            <p:cNvSpPr/>
            <p:nvPr/>
          </p:nvSpPr>
          <p:spPr bwMode="auto">
            <a:xfrm>
              <a:off x="13554" y="3794"/>
              <a:ext cx="51" cy="51"/>
            </a:xfrm>
            <a:custGeom>
              <a:avLst/>
              <a:gdLst>
                <a:gd name="T0" fmla="*/ 6 w 8"/>
                <a:gd name="T1" fmla="*/ 7 h 8"/>
                <a:gd name="T2" fmla="*/ 2 w 8"/>
                <a:gd name="T3" fmla="*/ 7 h 8"/>
                <a:gd name="T4" fmla="*/ 2 w 8"/>
                <a:gd name="T5" fmla="*/ 2 h 8"/>
                <a:gd name="T6" fmla="*/ 7 w 8"/>
                <a:gd name="T7" fmla="*/ 2 h 8"/>
                <a:gd name="T8" fmla="*/ 6 w 8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6" y="7"/>
                  </a:moveTo>
                  <a:cubicBezTo>
                    <a:pt x="5" y="8"/>
                    <a:pt x="3" y="8"/>
                    <a:pt x="2" y="7"/>
                  </a:cubicBezTo>
                  <a:cubicBezTo>
                    <a:pt x="0" y="5"/>
                    <a:pt x="0" y="3"/>
                    <a:pt x="2" y="2"/>
                  </a:cubicBezTo>
                  <a:cubicBezTo>
                    <a:pt x="3" y="0"/>
                    <a:pt x="5" y="0"/>
                    <a:pt x="7" y="2"/>
                  </a:cubicBezTo>
                  <a:cubicBezTo>
                    <a:pt x="8" y="3"/>
                    <a:pt x="8" y="5"/>
                    <a:pt x="6" y="7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6" name="Freeform 329"/>
            <p:cNvSpPr/>
            <p:nvPr/>
          </p:nvSpPr>
          <p:spPr bwMode="auto">
            <a:xfrm>
              <a:off x="13604" y="3864"/>
              <a:ext cx="53" cy="46"/>
            </a:xfrm>
            <a:custGeom>
              <a:avLst/>
              <a:gdLst>
                <a:gd name="T0" fmla="*/ 5 w 8"/>
                <a:gd name="T1" fmla="*/ 7 h 7"/>
                <a:gd name="T2" fmla="*/ 1 w 8"/>
                <a:gd name="T3" fmla="*/ 5 h 7"/>
                <a:gd name="T4" fmla="*/ 2 w 8"/>
                <a:gd name="T5" fmla="*/ 1 h 7"/>
                <a:gd name="T6" fmla="*/ 7 w 8"/>
                <a:gd name="T7" fmla="*/ 2 h 7"/>
                <a:gd name="T8" fmla="*/ 5 w 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5" y="7"/>
                  </a:moveTo>
                  <a:cubicBezTo>
                    <a:pt x="3" y="7"/>
                    <a:pt x="1" y="7"/>
                    <a:pt x="1" y="5"/>
                  </a:cubicBezTo>
                  <a:cubicBezTo>
                    <a:pt x="0" y="4"/>
                    <a:pt x="0" y="2"/>
                    <a:pt x="2" y="1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8" y="4"/>
                    <a:pt x="7" y="6"/>
                    <a:pt x="5" y="7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7" name="Freeform 330"/>
            <p:cNvSpPr/>
            <p:nvPr/>
          </p:nvSpPr>
          <p:spPr bwMode="auto">
            <a:xfrm>
              <a:off x="13631" y="3942"/>
              <a:ext cx="53" cy="46"/>
            </a:xfrm>
            <a:custGeom>
              <a:avLst/>
              <a:gdLst>
                <a:gd name="T0" fmla="*/ 5 w 8"/>
                <a:gd name="T1" fmla="*/ 7 h 7"/>
                <a:gd name="T2" fmla="*/ 1 w 8"/>
                <a:gd name="T3" fmla="*/ 5 h 7"/>
                <a:gd name="T4" fmla="*/ 3 w 8"/>
                <a:gd name="T5" fmla="*/ 1 h 7"/>
                <a:gd name="T6" fmla="*/ 7 w 8"/>
                <a:gd name="T7" fmla="*/ 3 h 7"/>
                <a:gd name="T8" fmla="*/ 5 w 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5" y="7"/>
                  </a:moveTo>
                  <a:cubicBezTo>
                    <a:pt x="3" y="7"/>
                    <a:pt x="1" y="6"/>
                    <a:pt x="1" y="5"/>
                  </a:cubicBezTo>
                  <a:cubicBezTo>
                    <a:pt x="0" y="3"/>
                    <a:pt x="1" y="1"/>
                    <a:pt x="3" y="1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8" y="5"/>
                    <a:pt x="6" y="7"/>
                    <a:pt x="5" y="7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8" name="Oval 331"/>
            <p:cNvSpPr>
              <a:spLocks noChangeArrowheads="1"/>
            </p:cNvSpPr>
            <p:nvPr/>
          </p:nvSpPr>
          <p:spPr bwMode="auto">
            <a:xfrm>
              <a:off x="13643" y="4026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9" name="Oval 332"/>
            <p:cNvSpPr>
              <a:spLocks noChangeArrowheads="1"/>
            </p:cNvSpPr>
            <p:nvPr/>
          </p:nvSpPr>
          <p:spPr bwMode="auto">
            <a:xfrm>
              <a:off x="13643" y="4111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0" name="Oval 333"/>
            <p:cNvSpPr>
              <a:spLocks noChangeArrowheads="1"/>
            </p:cNvSpPr>
            <p:nvPr/>
          </p:nvSpPr>
          <p:spPr bwMode="auto">
            <a:xfrm>
              <a:off x="13643" y="4195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1" name="Oval 334"/>
            <p:cNvSpPr>
              <a:spLocks noChangeArrowheads="1"/>
            </p:cNvSpPr>
            <p:nvPr/>
          </p:nvSpPr>
          <p:spPr bwMode="auto">
            <a:xfrm>
              <a:off x="13643" y="4280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2" name="Oval 335"/>
            <p:cNvSpPr>
              <a:spLocks noChangeArrowheads="1"/>
            </p:cNvSpPr>
            <p:nvPr/>
          </p:nvSpPr>
          <p:spPr bwMode="auto">
            <a:xfrm>
              <a:off x="13643" y="4364"/>
              <a:ext cx="42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3" name="Oval 336"/>
            <p:cNvSpPr>
              <a:spLocks noChangeArrowheads="1"/>
            </p:cNvSpPr>
            <p:nvPr/>
          </p:nvSpPr>
          <p:spPr bwMode="auto">
            <a:xfrm>
              <a:off x="13643" y="4449"/>
              <a:ext cx="42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4" name="Oval 337"/>
            <p:cNvSpPr>
              <a:spLocks noChangeArrowheads="1"/>
            </p:cNvSpPr>
            <p:nvPr/>
          </p:nvSpPr>
          <p:spPr bwMode="auto">
            <a:xfrm>
              <a:off x="13643" y="4531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5" name="Oval 338"/>
            <p:cNvSpPr>
              <a:spLocks noChangeArrowheads="1"/>
            </p:cNvSpPr>
            <p:nvPr/>
          </p:nvSpPr>
          <p:spPr bwMode="auto">
            <a:xfrm>
              <a:off x="13643" y="4623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6" name="Oval 339"/>
            <p:cNvSpPr>
              <a:spLocks noChangeArrowheads="1"/>
            </p:cNvSpPr>
            <p:nvPr/>
          </p:nvSpPr>
          <p:spPr bwMode="auto">
            <a:xfrm>
              <a:off x="13643" y="4707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7" name="Oval 340"/>
            <p:cNvSpPr>
              <a:spLocks noChangeArrowheads="1"/>
            </p:cNvSpPr>
            <p:nvPr/>
          </p:nvSpPr>
          <p:spPr bwMode="auto">
            <a:xfrm>
              <a:off x="13643" y="4792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8" name="Oval 341"/>
            <p:cNvSpPr>
              <a:spLocks noChangeArrowheads="1"/>
            </p:cNvSpPr>
            <p:nvPr/>
          </p:nvSpPr>
          <p:spPr bwMode="auto">
            <a:xfrm>
              <a:off x="13643" y="4874"/>
              <a:ext cx="42" cy="42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49" name="Oval 342"/>
            <p:cNvSpPr>
              <a:spLocks noChangeArrowheads="1"/>
            </p:cNvSpPr>
            <p:nvPr/>
          </p:nvSpPr>
          <p:spPr bwMode="auto">
            <a:xfrm>
              <a:off x="13643" y="4958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0" name="Oval 343"/>
            <p:cNvSpPr>
              <a:spLocks noChangeArrowheads="1"/>
            </p:cNvSpPr>
            <p:nvPr/>
          </p:nvSpPr>
          <p:spPr bwMode="auto">
            <a:xfrm>
              <a:off x="13643" y="5043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1" name="Oval 344"/>
            <p:cNvSpPr>
              <a:spLocks noChangeArrowheads="1"/>
            </p:cNvSpPr>
            <p:nvPr/>
          </p:nvSpPr>
          <p:spPr bwMode="auto">
            <a:xfrm>
              <a:off x="13643" y="5127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2" name="Oval 345"/>
            <p:cNvSpPr>
              <a:spLocks noChangeArrowheads="1"/>
            </p:cNvSpPr>
            <p:nvPr/>
          </p:nvSpPr>
          <p:spPr bwMode="auto">
            <a:xfrm>
              <a:off x="13643" y="5212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3" name="Oval 346"/>
            <p:cNvSpPr>
              <a:spLocks noChangeArrowheads="1"/>
            </p:cNvSpPr>
            <p:nvPr/>
          </p:nvSpPr>
          <p:spPr bwMode="auto">
            <a:xfrm>
              <a:off x="13643" y="5296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4" name="Oval 347"/>
            <p:cNvSpPr>
              <a:spLocks noChangeArrowheads="1"/>
            </p:cNvSpPr>
            <p:nvPr/>
          </p:nvSpPr>
          <p:spPr bwMode="auto">
            <a:xfrm>
              <a:off x="13643" y="5381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" name="Oval 348"/>
            <p:cNvSpPr>
              <a:spLocks noChangeArrowheads="1"/>
            </p:cNvSpPr>
            <p:nvPr/>
          </p:nvSpPr>
          <p:spPr bwMode="auto">
            <a:xfrm>
              <a:off x="13643" y="5463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6" name="Oval 349"/>
            <p:cNvSpPr>
              <a:spLocks noChangeArrowheads="1"/>
            </p:cNvSpPr>
            <p:nvPr/>
          </p:nvSpPr>
          <p:spPr bwMode="auto">
            <a:xfrm>
              <a:off x="13643" y="5547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7" name="Oval 350"/>
            <p:cNvSpPr>
              <a:spLocks noChangeArrowheads="1"/>
            </p:cNvSpPr>
            <p:nvPr/>
          </p:nvSpPr>
          <p:spPr bwMode="auto">
            <a:xfrm>
              <a:off x="13643" y="5632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8" name="Oval 351"/>
            <p:cNvSpPr>
              <a:spLocks noChangeArrowheads="1"/>
            </p:cNvSpPr>
            <p:nvPr/>
          </p:nvSpPr>
          <p:spPr bwMode="auto">
            <a:xfrm>
              <a:off x="13643" y="5716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59" name="Oval 352"/>
            <p:cNvSpPr>
              <a:spLocks noChangeArrowheads="1"/>
            </p:cNvSpPr>
            <p:nvPr/>
          </p:nvSpPr>
          <p:spPr bwMode="auto">
            <a:xfrm>
              <a:off x="13643" y="5801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0" name="Oval 353"/>
            <p:cNvSpPr>
              <a:spLocks noChangeArrowheads="1"/>
            </p:cNvSpPr>
            <p:nvPr/>
          </p:nvSpPr>
          <p:spPr bwMode="auto">
            <a:xfrm>
              <a:off x="13643" y="5885"/>
              <a:ext cx="42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1" name="Oval 354"/>
            <p:cNvSpPr>
              <a:spLocks noChangeArrowheads="1"/>
            </p:cNvSpPr>
            <p:nvPr/>
          </p:nvSpPr>
          <p:spPr bwMode="auto">
            <a:xfrm>
              <a:off x="13643" y="5970"/>
              <a:ext cx="42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2" name="Oval 355"/>
            <p:cNvSpPr>
              <a:spLocks noChangeArrowheads="1"/>
            </p:cNvSpPr>
            <p:nvPr/>
          </p:nvSpPr>
          <p:spPr bwMode="auto">
            <a:xfrm>
              <a:off x="13643" y="6053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3" name="Oval 356"/>
            <p:cNvSpPr>
              <a:spLocks noChangeArrowheads="1"/>
            </p:cNvSpPr>
            <p:nvPr/>
          </p:nvSpPr>
          <p:spPr bwMode="auto">
            <a:xfrm>
              <a:off x="13643" y="6137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4" name="Oval 357"/>
            <p:cNvSpPr>
              <a:spLocks noChangeArrowheads="1"/>
            </p:cNvSpPr>
            <p:nvPr/>
          </p:nvSpPr>
          <p:spPr bwMode="auto">
            <a:xfrm>
              <a:off x="13643" y="6222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5" name="Oval 358"/>
            <p:cNvSpPr>
              <a:spLocks noChangeArrowheads="1"/>
            </p:cNvSpPr>
            <p:nvPr/>
          </p:nvSpPr>
          <p:spPr bwMode="auto">
            <a:xfrm>
              <a:off x="13643" y="6306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6" name="Oval 359"/>
            <p:cNvSpPr>
              <a:spLocks noChangeArrowheads="1"/>
            </p:cNvSpPr>
            <p:nvPr/>
          </p:nvSpPr>
          <p:spPr bwMode="auto">
            <a:xfrm>
              <a:off x="13643" y="6391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7" name="Oval 360"/>
            <p:cNvSpPr>
              <a:spLocks noChangeArrowheads="1"/>
            </p:cNvSpPr>
            <p:nvPr/>
          </p:nvSpPr>
          <p:spPr bwMode="auto">
            <a:xfrm>
              <a:off x="13643" y="6475"/>
              <a:ext cx="42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8" name="Oval 361"/>
            <p:cNvSpPr>
              <a:spLocks noChangeArrowheads="1"/>
            </p:cNvSpPr>
            <p:nvPr/>
          </p:nvSpPr>
          <p:spPr bwMode="auto">
            <a:xfrm>
              <a:off x="13643" y="6557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69" name="Freeform 362"/>
            <p:cNvSpPr/>
            <p:nvPr/>
          </p:nvSpPr>
          <p:spPr bwMode="auto">
            <a:xfrm>
              <a:off x="13638" y="6642"/>
              <a:ext cx="46" cy="46"/>
            </a:xfrm>
            <a:custGeom>
              <a:avLst/>
              <a:gdLst>
                <a:gd name="T0" fmla="*/ 4 w 7"/>
                <a:gd name="T1" fmla="*/ 7 h 7"/>
                <a:gd name="T2" fmla="*/ 0 w 7"/>
                <a:gd name="T3" fmla="*/ 3 h 7"/>
                <a:gd name="T4" fmla="*/ 4 w 7"/>
                <a:gd name="T5" fmla="*/ 0 h 7"/>
                <a:gd name="T6" fmla="*/ 7 w 7"/>
                <a:gd name="T7" fmla="*/ 3 h 7"/>
                <a:gd name="T8" fmla="*/ 4 w 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4" y="7"/>
                  </a:moveTo>
                  <a:cubicBezTo>
                    <a:pt x="2" y="6"/>
                    <a:pt x="0" y="5"/>
                    <a:pt x="0" y="3"/>
                  </a:cubicBezTo>
                  <a:cubicBezTo>
                    <a:pt x="1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6"/>
                    <a:pt x="5" y="7"/>
                    <a:pt x="4" y="7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0" name="Freeform 363"/>
            <p:cNvSpPr/>
            <p:nvPr/>
          </p:nvSpPr>
          <p:spPr bwMode="auto">
            <a:xfrm>
              <a:off x="13623" y="6719"/>
              <a:ext cx="46" cy="53"/>
            </a:xfrm>
            <a:custGeom>
              <a:avLst/>
              <a:gdLst>
                <a:gd name="T0" fmla="*/ 2 w 7"/>
                <a:gd name="T1" fmla="*/ 7 h 8"/>
                <a:gd name="T2" fmla="*/ 0 w 7"/>
                <a:gd name="T3" fmla="*/ 3 h 8"/>
                <a:gd name="T4" fmla="*/ 4 w 7"/>
                <a:gd name="T5" fmla="*/ 1 h 8"/>
                <a:gd name="T6" fmla="*/ 7 w 7"/>
                <a:gd name="T7" fmla="*/ 5 h 8"/>
                <a:gd name="T8" fmla="*/ 2 w 7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2" y="7"/>
                  </a:moveTo>
                  <a:cubicBezTo>
                    <a:pt x="0" y="6"/>
                    <a:pt x="0" y="4"/>
                    <a:pt x="0" y="3"/>
                  </a:cubicBezTo>
                  <a:cubicBezTo>
                    <a:pt x="1" y="1"/>
                    <a:pt x="2" y="0"/>
                    <a:pt x="4" y="1"/>
                  </a:cubicBezTo>
                  <a:cubicBezTo>
                    <a:pt x="6" y="1"/>
                    <a:pt x="7" y="3"/>
                    <a:pt x="7" y="5"/>
                  </a:cubicBezTo>
                  <a:cubicBezTo>
                    <a:pt x="6" y="7"/>
                    <a:pt x="4" y="8"/>
                    <a:pt x="2" y="7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1" name="Freeform 364"/>
            <p:cNvSpPr/>
            <p:nvPr/>
          </p:nvSpPr>
          <p:spPr bwMode="auto">
            <a:xfrm>
              <a:off x="13580" y="6798"/>
              <a:ext cx="51" cy="43"/>
            </a:xfrm>
            <a:custGeom>
              <a:avLst/>
              <a:gdLst>
                <a:gd name="T0" fmla="*/ 2 w 8"/>
                <a:gd name="T1" fmla="*/ 6 h 7"/>
                <a:gd name="T2" fmla="*/ 1 w 8"/>
                <a:gd name="T3" fmla="*/ 1 h 7"/>
                <a:gd name="T4" fmla="*/ 6 w 8"/>
                <a:gd name="T5" fmla="*/ 1 h 7"/>
                <a:gd name="T6" fmla="*/ 7 w 8"/>
                <a:gd name="T7" fmla="*/ 5 h 7"/>
                <a:gd name="T8" fmla="*/ 2 w 8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2" y="6"/>
                  </a:moveTo>
                  <a:cubicBezTo>
                    <a:pt x="1" y="5"/>
                    <a:pt x="0" y="3"/>
                    <a:pt x="1" y="1"/>
                  </a:cubicBezTo>
                  <a:cubicBezTo>
                    <a:pt x="3" y="0"/>
                    <a:pt x="5" y="0"/>
                    <a:pt x="6" y="1"/>
                  </a:cubicBezTo>
                  <a:cubicBezTo>
                    <a:pt x="8" y="2"/>
                    <a:pt x="8" y="4"/>
                    <a:pt x="7" y="5"/>
                  </a:cubicBezTo>
                  <a:cubicBezTo>
                    <a:pt x="6" y="7"/>
                    <a:pt x="4" y="7"/>
                    <a:pt x="2" y="6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2" name="Freeform 365"/>
            <p:cNvSpPr/>
            <p:nvPr/>
          </p:nvSpPr>
          <p:spPr bwMode="auto">
            <a:xfrm>
              <a:off x="13522" y="6856"/>
              <a:ext cx="51" cy="51"/>
            </a:xfrm>
            <a:custGeom>
              <a:avLst/>
              <a:gdLst>
                <a:gd name="T0" fmla="*/ 1 w 8"/>
                <a:gd name="T1" fmla="*/ 6 h 8"/>
                <a:gd name="T2" fmla="*/ 2 w 8"/>
                <a:gd name="T3" fmla="*/ 1 h 8"/>
                <a:gd name="T4" fmla="*/ 7 w 8"/>
                <a:gd name="T5" fmla="*/ 2 h 8"/>
                <a:gd name="T6" fmla="*/ 6 w 8"/>
                <a:gd name="T7" fmla="*/ 6 h 8"/>
                <a:gd name="T8" fmla="*/ 1 w 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6"/>
                  </a:moveTo>
                  <a:cubicBezTo>
                    <a:pt x="0" y="4"/>
                    <a:pt x="1" y="2"/>
                    <a:pt x="2" y="1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8" y="3"/>
                    <a:pt x="8" y="5"/>
                    <a:pt x="6" y="6"/>
                  </a:cubicBezTo>
                  <a:cubicBezTo>
                    <a:pt x="5" y="8"/>
                    <a:pt x="2" y="7"/>
                    <a:pt x="1" y="6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3" name="Freeform 366"/>
            <p:cNvSpPr/>
            <p:nvPr/>
          </p:nvSpPr>
          <p:spPr bwMode="auto">
            <a:xfrm>
              <a:off x="13449" y="6895"/>
              <a:ext cx="53" cy="51"/>
            </a:xfrm>
            <a:custGeom>
              <a:avLst/>
              <a:gdLst>
                <a:gd name="T0" fmla="*/ 1 w 8"/>
                <a:gd name="T1" fmla="*/ 5 h 8"/>
                <a:gd name="T2" fmla="*/ 3 w 8"/>
                <a:gd name="T3" fmla="*/ 1 h 8"/>
                <a:gd name="T4" fmla="*/ 7 w 8"/>
                <a:gd name="T5" fmla="*/ 3 h 8"/>
                <a:gd name="T6" fmla="*/ 5 w 8"/>
                <a:gd name="T7" fmla="*/ 7 h 8"/>
                <a:gd name="T8" fmla="*/ 1 w 8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5"/>
                  </a:moveTo>
                  <a:cubicBezTo>
                    <a:pt x="0" y="3"/>
                    <a:pt x="1" y="1"/>
                    <a:pt x="3" y="1"/>
                  </a:cubicBezTo>
                  <a:cubicBezTo>
                    <a:pt x="4" y="0"/>
                    <a:pt x="6" y="1"/>
                    <a:pt x="7" y="3"/>
                  </a:cubicBezTo>
                  <a:cubicBezTo>
                    <a:pt x="8" y="4"/>
                    <a:pt x="7" y="7"/>
                    <a:pt x="5" y="7"/>
                  </a:cubicBezTo>
                  <a:cubicBezTo>
                    <a:pt x="3" y="8"/>
                    <a:pt x="1" y="7"/>
                    <a:pt x="1" y="5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4" name="Freeform 367"/>
            <p:cNvSpPr/>
            <p:nvPr/>
          </p:nvSpPr>
          <p:spPr bwMode="auto">
            <a:xfrm>
              <a:off x="13372" y="6914"/>
              <a:ext cx="46" cy="46"/>
            </a:xfrm>
            <a:custGeom>
              <a:avLst/>
              <a:gdLst>
                <a:gd name="T0" fmla="*/ 0 w 7"/>
                <a:gd name="T1" fmla="*/ 4 h 7"/>
                <a:gd name="T2" fmla="*/ 3 w 7"/>
                <a:gd name="T3" fmla="*/ 1 h 7"/>
                <a:gd name="T4" fmla="*/ 7 w 7"/>
                <a:gd name="T5" fmla="*/ 4 h 7"/>
                <a:gd name="T6" fmla="*/ 4 w 7"/>
                <a:gd name="T7" fmla="*/ 7 h 7"/>
                <a:gd name="T8" fmla="*/ 0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0" y="4"/>
                  </a:moveTo>
                  <a:cubicBezTo>
                    <a:pt x="0" y="2"/>
                    <a:pt x="1" y="1"/>
                    <a:pt x="3" y="1"/>
                  </a:cubicBezTo>
                  <a:cubicBezTo>
                    <a:pt x="5" y="0"/>
                    <a:pt x="6" y="2"/>
                    <a:pt x="7" y="4"/>
                  </a:cubicBezTo>
                  <a:cubicBezTo>
                    <a:pt x="7" y="5"/>
                    <a:pt x="6" y="7"/>
                    <a:pt x="4" y="7"/>
                  </a:cubicBezTo>
                  <a:cubicBezTo>
                    <a:pt x="1" y="7"/>
                    <a:pt x="0" y="6"/>
                    <a:pt x="0" y="4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5" name="Oval 368"/>
            <p:cNvSpPr>
              <a:spLocks noChangeArrowheads="1"/>
            </p:cNvSpPr>
            <p:nvPr/>
          </p:nvSpPr>
          <p:spPr bwMode="auto">
            <a:xfrm>
              <a:off x="13290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6" name="Oval 369"/>
            <p:cNvSpPr>
              <a:spLocks noChangeArrowheads="1"/>
            </p:cNvSpPr>
            <p:nvPr/>
          </p:nvSpPr>
          <p:spPr bwMode="auto">
            <a:xfrm>
              <a:off x="13206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7" name="Rectangle 370"/>
            <p:cNvSpPr>
              <a:spLocks noChangeArrowheads="1"/>
            </p:cNvSpPr>
            <p:nvPr/>
          </p:nvSpPr>
          <p:spPr bwMode="auto">
            <a:xfrm>
              <a:off x="12781" y="6999"/>
              <a:ext cx="58" cy="66"/>
            </a:xfrm>
            <a:prstGeom prst="rect">
              <a:avLst/>
            </a:prstGeom>
            <a:solidFill>
              <a:srgbClr val="2F5597"/>
            </a:solidFill>
            <a:ln w="9525">
              <a:solidFill>
                <a:schemeClr val="bg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8" name="Rectangle 371"/>
            <p:cNvSpPr>
              <a:spLocks noChangeArrowheads="1"/>
            </p:cNvSpPr>
            <p:nvPr/>
          </p:nvSpPr>
          <p:spPr bwMode="auto">
            <a:xfrm>
              <a:off x="12870" y="6922"/>
              <a:ext cx="58" cy="143"/>
            </a:xfrm>
            <a:prstGeom prst="rect">
              <a:avLst/>
            </a:prstGeom>
            <a:solidFill>
              <a:srgbClr val="2F5597"/>
            </a:solidFill>
            <a:ln w="9525">
              <a:solidFill>
                <a:schemeClr val="bg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79" name="Rectangle 372"/>
            <p:cNvSpPr>
              <a:spLocks noChangeArrowheads="1"/>
            </p:cNvSpPr>
            <p:nvPr/>
          </p:nvSpPr>
          <p:spPr bwMode="auto">
            <a:xfrm>
              <a:off x="12960" y="6876"/>
              <a:ext cx="58" cy="188"/>
            </a:xfrm>
            <a:prstGeom prst="rect">
              <a:avLst/>
            </a:prstGeom>
            <a:solidFill>
              <a:srgbClr val="2F5597"/>
            </a:solidFill>
            <a:ln w="9525">
              <a:solidFill>
                <a:schemeClr val="bg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0" name="Freeform 373"/>
            <p:cNvSpPr>
              <a:spLocks noEditPoints="1"/>
            </p:cNvSpPr>
            <p:nvPr/>
          </p:nvSpPr>
          <p:spPr bwMode="auto">
            <a:xfrm>
              <a:off x="12677" y="6740"/>
              <a:ext cx="457" cy="467"/>
            </a:xfrm>
            <a:custGeom>
              <a:avLst/>
              <a:gdLst>
                <a:gd name="T0" fmla="*/ 35 w 69"/>
                <a:gd name="T1" fmla="*/ 70 h 70"/>
                <a:gd name="T2" fmla="*/ 0 w 69"/>
                <a:gd name="T3" fmla="*/ 35 h 70"/>
                <a:gd name="T4" fmla="*/ 35 w 69"/>
                <a:gd name="T5" fmla="*/ 0 h 70"/>
                <a:gd name="T6" fmla="*/ 69 w 69"/>
                <a:gd name="T7" fmla="*/ 35 h 70"/>
                <a:gd name="T8" fmla="*/ 35 w 69"/>
                <a:gd name="T9" fmla="*/ 70 h 70"/>
                <a:gd name="T10" fmla="*/ 35 w 69"/>
                <a:gd name="T11" fmla="*/ 6 h 70"/>
                <a:gd name="T12" fmla="*/ 6 w 69"/>
                <a:gd name="T13" fmla="*/ 35 h 70"/>
                <a:gd name="T14" fmla="*/ 35 w 69"/>
                <a:gd name="T15" fmla="*/ 64 h 70"/>
                <a:gd name="T16" fmla="*/ 63 w 69"/>
                <a:gd name="T17" fmla="*/ 35 h 70"/>
                <a:gd name="T18" fmla="*/ 35 w 69"/>
                <a:gd name="T19" fmla="*/ 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" h="70">
                  <a:moveTo>
                    <a:pt x="35" y="70"/>
                  </a:moveTo>
                  <a:cubicBezTo>
                    <a:pt x="16" y="70"/>
                    <a:pt x="0" y="54"/>
                    <a:pt x="0" y="35"/>
                  </a:cubicBezTo>
                  <a:cubicBezTo>
                    <a:pt x="0" y="16"/>
                    <a:pt x="16" y="0"/>
                    <a:pt x="35" y="0"/>
                  </a:cubicBezTo>
                  <a:cubicBezTo>
                    <a:pt x="54" y="0"/>
                    <a:pt x="69" y="16"/>
                    <a:pt x="69" y="35"/>
                  </a:cubicBezTo>
                  <a:cubicBezTo>
                    <a:pt x="69" y="54"/>
                    <a:pt x="54" y="70"/>
                    <a:pt x="35" y="70"/>
                  </a:cubicBezTo>
                  <a:close/>
                  <a:moveTo>
                    <a:pt x="35" y="6"/>
                  </a:moveTo>
                  <a:cubicBezTo>
                    <a:pt x="19" y="6"/>
                    <a:pt x="6" y="19"/>
                    <a:pt x="6" y="35"/>
                  </a:cubicBezTo>
                  <a:cubicBezTo>
                    <a:pt x="6" y="51"/>
                    <a:pt x="19" y="64"/>
                    <a:pt x="35" y="64"/>
                  </a:cubicBezTo>
                  <a:cubicBezTo>
                    <a:pt x="50" y="64"/>
                    <a:pt x="63" y="51"/>
                    <a:pt x="63" y="35"/>
                  </a:cubicBezTo>
                  <a:cubicBezTo>
                    <a:pt x="63" y="19"/>
                    <a:pt x="50" y="6"/>
                    <a:pt x="35" y="6"/>
                  </a:cubicBezTo>
                  <a:close/>
                </a:path>
              </a:pathLst>
            </a:custGeom>
            <a:solidFill>
              <a:srgbClr val="2F5597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548" name="组合 547"/>
          <p:cNvGrpSpPr/>
          <p:nvPr/>
        </p:nvGrpSpPr>
        <p:grpSpPr>
          <a:xfrm>
            <a:off x="6113729" y="3363822"/>
            <a:ext cx="5044205" cy="1910825"/>
            <a:chOff x="5402" y="3594"/>
            <a:chExt cx="8398" cy="3612"/>
          </a:xfrm>
        </p:grpSpPr>
        <p:sp>
          <p:nvSpPr>
            <p:cNvPr id="549" name="Freeform 107"/>
            <p:cNvSpPr>
              <a:spLocks noEditPoints="1"/>
            </p:cNvSpPr>
            <p:nvPr/>
          </p:nvSpPr>
          <p:spPr bwMode="auto">
            <a:xfrm>
              <a:off x="13134" y="6734"/>
              <a:ext cx="124" cy="128"/>
            </a:xfrm>
            <a:custGeom>
              <a:avLst/>
              <a:gdLst>
                <a:gd name="T0" fmla="*/ 18 w 19"/>
                <a:gd name="T1" fmla="*/ 15 h 20"/>
                <a:gd name="T2" fmla="*/ 19 w 19"/>
                <a:gd name="T3" fmla="*/ 13 h 20"/>
                <a:gd name="T4" fmla="*/ 17 w 19"/>
                <a:gd name="T5" fmla="*/ 11 h 20"/>
                <a:gd name="T6" fmla="*/ 17 w 19"/>
                <a:gd name="T7" fmla="*/ 9 h 20"/>
                <a:gd name="T8" fmla="*/ 19 w 19"/>
                <a:gd name="T9" fmla="*/ 7 h 20"/>
                <a:gd name="T10" fmla="*/ 18 w 19"/>
                <a:gd name="T11" fmla="*/ 5 h 20"/>
                <a:gd name="T12" fmla="*/ 15 w 19"/>
                <a:gd name="T13" fmla="*/ 5 h 20"/>
                <a:gd name="T14" fmla="*/ 14 w 19"/>
                <a:gd name="T15" fmla="*/ 4 h 20"/>
                <a:gd name="T16" fmla="*/ 14 w 19"/>
                <a:gd name="T17" fmla="*/ 1 h 20"/>
                <a:gd name="T18" fmla="*/ 12 w 19"/>
                <a:gd name="T19" fmla="*/ 0 h 20"/>
                <a:gd name="T20" fmla="*/ 10 w 19"/>
                <a:gd name="T21" fmla="*/ 2 h 20"/>
                <a:gd name="T22" fmla="*/ 8 w 19"/>
                <a:gd name="T23" fmla="*/ 2 h 20"/>
                <a:gd name="T24" fmla="*/ 7 w 19"/>
                <a:gd name="T25" fmla="*/ 0 h 20"/>
                <a:gd name="T26" fmla="*/ 4 w 19"/>
                <a:gd name="T27" fmla="*/ 1 h 20"/>
                <a:gd name="T28" fmla="*/ 5 w 19"/>
                <a:gd name="T29" fmla="*/ 4 h 20"/>
                <a:gd name="T30" fmla="*/ 3 w 19"/>
                <a:gd name="T31" fmla="*/ 5 h 20"/>
                <a:gd name="T32" fmla="*/ 0 w 19"/>
                <a:gd name="T33" fmla="*/ 5 h 20"/>
                <a:gd name="T34" fmla="*/ 0 w 19"/>
                <a:gd name="T35" fmla="*/ 7 h 20"/>
                <a:gd name="T36" fmla="*/ 2 w 19"/>
                <a:gd name="T37" fmla="*/ 9 h 20"/>
                <a:gd name="T38" fmla="*/ 2 w 19"/>
                <a:gd name="T39" fmla="*/ 11 h 20"/>
                <a:gd name="T40" fmla="*/ 0 w 19"/>
                <a:gd name="T41" fmla="*/ 13 h 20"/>
                <a:gd name="T42" fmla="*/ 1 w 19"/>
                <a:gd name="T43" fmla="*/ 15 h 20"/>
                <a:gd name="T44" fmla="*/ 3 w 19"/>
                <a:gd name="T45" fmla="*/ 15 h 20"/>
                <a:gd name="T46" fmla="*/ 5 w 19"/>
                <a:gd name="T47" fmla="*/ 16 h 20"/>
                <a:gd name="T48" fmla="*/ 4 w 19"/>
                <a:gd name="T49" fmla="*/ 19 h 20"/>
                <a:gd name="T50" fmla="*/ 7 w 19"/>
                <a:gd name="T51" fmla="*/ 20 h 20"/>
                <a:gd name="T52" fmla="*/ 9 w 19"/>
                <a:gd name="T53" fmla="*/ 18 h 20"/>
                <a:gd name="T54" fmla="*/ 10 w 19"/>
                <a:gd name="T55" fmla="*/ 18 h 20"/>
                <a:gd name="T56" fmla="*/ 12 w 19"/>
                <a:gd name="T57" fmla="*/ 20 h 20"/>
                <a:gd name="T58" fmla="*/ 14 w 19"/>
                <a:gd name="T59" fmla="*/ 19 h 20"/>
                <a:gd name="T60" fmla="*/ 14 w 19"/>
                <a:gd name="T61" fmla="*/ 16 h 20"/>
                <a:gd name="T62" fmla="*/ 15 w 19"/>
                <a:gd name="T63" fmla="*/ 15 h 20"/>
                <a:gd name="T64" fmla="*/ 18 w 19"/>
                <a:gd name="T65" fmla="*/ 15 h 20"/>
                <a:gd name="T66" fmla="*/ 8 w 19"/>
                <a:gd name="T67" fmla="*/ 13 h 20"/>
                <a:gd name="T68" fmla="*/ 6 w 19"/>
                <a:gd name="T69" fmla="*/ 9 h 20"/>
                <a:gd name="T70" fmla="*/ 11 w 19"/>
                <a:gd name="T71" fmla="*/ 6 h 20"/>
                <a:gd name="T72" fmla="*/ 13 w 19"/>
                <a:gd name="T73" fmla="*/ 11 h 20"/>
                <a:gd name="T74" fmla="*/ 8 w 19"/>
                <a:gd name="T75" fmla="*/ 1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9" h="20">
                  <a:moveTo>
                    <a:pt x="18" y="15"/>
                  </a:moveTo>
                  <a:cubicBezTo>
                    <a:pt x="19" y="13"/>
                    <a:pt x="19" y="13"/>
                    <a:pt x="19" y="13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17" y="10"/>
                    <a:pt x="17" y="10"/>
                    <a:pt x="17" y="9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18" y="5"/>
                    <a:pt x="18" y="5"/>
                    <a:pt x="18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5" y="5"/>
                    <a:pt x="15" y="4"/>
                    <a:pt x="14" y="4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9" y="2"/>
                    <a:pt x="8" y="2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4" y="4"/>
                    <a:pt x="4" y="5"/>
                    <a:pt x="3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0"/>
                    <a:pt x="2" y="10"/>
                    <a:pt x="2" y="11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5"/>
                    <a:pt x="1" y="15"/>
                    <a:pt x="1" y="15"/>
                  </a:cubicBezTo>
                  <a:cubicBezTo>
                    <a:pt x="3" y="15"/>
                    <a:pt x="3" y="15"/>
                    <a:pt x="3" y="15"/>
                  </a:cubicBezTo>
                  <a:cubicBezTo>
                    <a:pt x="4" y="15"/>
                    <a:pt x="4" y="16"/>
                    <a:pt x="5" y="16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9" y="18"/>
                    <a:pt x="10" y="18"/>
                    <a:pt x="10" y="18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6"/>
                    <a:pt x="14" y="16"/>
                    <a:pt x="14" y="16"/>
                  </a:cubicBezTo>
                  <a:cubicBezTo>
                    <a:pt x="15" y="16"/>
                    <a:pt x="15" y="15"/>
                    <a:pt x="15" y="15"/>
                  </a:cubicBezTo>
                  <a:lnTo>
                    <a:pt x="18" y="15"/>
                  </a:lnTo>
                  <a:close/>
                  <a:moveTo>
                    <a:pt x="8" y="13"/>
                  </a:moveTo>
                  <a:cubicBezTo>
                    <a:pt x="6" y="13"/>
                    <a:pt x="5" y="10"/>
                    <a:pt x="6" y="9"/>
                  </a:cubicBezTo>
                  <a:cubicBezTo>
                    <a:pt x="7" y="7"/>
                    <a:pt x="9" y="6"/>
                    <a:pt x="11" y="6"/>
                  </a:cubicBezTo>
                  <a:cubicBezTo>
                    <a:pt x="13" y="7"/>
                    <a:pt x="14" y="9"/>
                    <a:pt x="13" y="11"/>
                  </a:cubicBezTo>
                  <a:cubicBezTo>
                    <a:pt x="12" y="13"/>
                    <a:pt x="10" y="14"/>
                    <a:pt x="8" y="13"/>
                  </a:cubicBezTo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50" name="Freeform 108"/>
            <p:cNvSpPr>
              <a:spLocks noEditPoints="1"/>
            </p:cNvSpPr>
            <p:nvPr/>
          </p:nvSpPr>
          <p:spPr bwMode="auto">
            <a:xfrm>
              <a:off x="5757" y="3807"/>
              <a:ext cx="186" cy="188"/>
            </a:xfrm>
            <a:custGeom>
              <a:avLst/>
              <a:gdLst>
                <a:gd name="T0" fmla="*/ 23 w 29"/>
                <a:gd name="T1" fmla="*/ 26 h 29"/>
                <a:gd name="T2" fmla="*/ 26 w 29"/>
                <a:gd name="T3" fmla="*/ 24 h 29"/>
                <a:gd name="T4" fmla="*/ 24 w 29"/>
                <a:gd name="T5" fmla="*/ 20 h 29"/>
                <a:gd name="T6" fmla="*/ 25 w 29"/>
                <a:gd name="T7" fmla="*/ 18 h 29"/>
                <a:gd name="T8" fmla="*/ 29 w 29"/>
                <a:gd name="T9" fmla="*/ 17 h 29"/>
                <a:gd name="T10" fmla="*/ 29 w 29"/>
                <a:gd name="T11" fmla="*/ 13 h 29"/>
                <a:gd name="T12" fmla="*/ 25 w 29"/>
                <a:gd name="T13" fmla="*/ 12 h 29"/>
                <a:gd name="T14" fmla="*/ 24 w 29"/>
                <a:gd name="T15" fmla="*/ 10 h 29"/>
                <a:gd name="T16" fmla="*/ 26 w 29"/>
                <a:gd name="T17" fmla="*/ 6 h 29"/>
                <a:gd name="T18" fmla="*/ 24 w 29"/>
                <a:gd name="T19" fmla="*/ 3 h 29"/>
                <a:gd name="T20" fmla="*/ 20 w 29"/>
                <a:gd name="T21" fmla="*/ 5 h 29"/>
                <a:gd name="T22" fmla="*/ 18 w 29"/>
                <a:gd name="T23" fmla="*/ 4 h 29"/>
                <a:gd name="T24" fmla="*/ 17 w 29"/>
                <a:gd name="T25" fmla="*/ 0 h 29"/>
                <a:gd name="T26" fmla="*/ 13 w 29"/>
                <a:gd name="T27" fmla="*/ 0 h 29"/>
                <a:gd name="T28" fmla="*/ 12 w 29"/>
                <a:gd name="T29" fmla="*/ 4 h 29"/>
                <a:gd name="T30" fmla="*/ 10 w 29"/>
                <a:gd name="T31" fmla="*/ 5 h 29"/>
                <a:gd name="T32" fmla="*/ 6 w 29"/>
                <a:gd name="T33" fmla="*/ 3 h 29"/>
                <a:gd name="T34" fmla="*/ 4 w 29"/>
                <a:gd name="T35" fmla="*/ 5 h 29"/>
                <a:gd name="T36" fmla="*/ 5 w 29"/>
                <a:gd name="T37" fmla="*/ 9 h 29"/>
                <a:gd name="T38" fmla="*/ 4 w 29"/>
                <a:gd name="T39" fmla="*/ 11 h 29"/>
                <a:gd name="T40" fmla="*/ 0 w 29"/>
                <a:gd name="T41" fmla="*/ 12 h 29"/>
                <a:gd name="T42" fmla="*/ 0 w 29"/>
                <a:gd name="T43" fmla="*/ 16 h 29"/>
                <a:gd name="T44" fmla="*/ 4 w 29"/>
                <a:gd name="T45" fmla="*/ 17 h 29"/>
                <a:gd name="T46" fmla="*/ 5 w 29"/>
                <a:gd name="T47" fmla="*/ 19 h 29"/>
                <a:gd name="T48" fmla="*/ 3 w 29"/>
                <a:gd name="T49" fmla="*/ 23 h 29"/>
                <a:gd name="T50" fmla="*/ 5 w 29"/>
                <a:gd name="T51" fmla="*/ 25 h 29"/>
                <a:gd name="T52" fmla="*/ 9 w 29"/>
                <a:gd name="T53" fmla="*/ 24 h 29"/>
                <a:gd name="T54" fmla="*/ 11 w 29"/>
                <a:gd name="T55" fmla="*/ 25 h 29"/>
                <a:gd name="T56" fmla="*/ 12 w 29"/>
                <a:gd name="T57" fmla="*/ 29 h 29"/>
                <a:gd name="T58" fmla="*/ 16 w 29"/>
                <a:gd name="T59" fmla="*/ 29 h 29"/>
                <a:gd name="T60" fmla="*/ 17 w 29"/>
                <a:gd name="T61" fmla="*/ 25 h 29"/>
                <a:gd name="T62" fmla="*/ 20 w 29"/>
                <a:gd name="T63" fmla="*/ 24 h 29"/>
                <a:gd name="T64" fmla="*/ 23 w 29"/>
                <a:gd name="T65" fmla="*/ 26 h 29"/>
                <a:gd name="T66" fmla="*/ 11 w 29"/>
                <a:gd name="T67" fmla="*/ 18 h 29"/>
                <a:gd name="T68" fmla="*/ 11 w 29"/>
                <a:gd name="T69" fmla="*/ 11 h 29"/>
                <a:gd name="T70" fmla="*/ 19 w 29"/>
                <a:gd name="T71" fmla="*/ 11 h 29"/>
                <a:gd name="T72" fmla="*/ 18 w 29"/>
                <a:gd name="T73" fmla="*/ 18 h 29"/>
                <a:gd name="T74" fmla="*/ 11 w 29"/>
                <a:gd name="T75" fmla="*/ 18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9" h="29">
                  <a:moveTo>
                    <a:pt x="23" y="26"/>
                  </a:moveTo>
                  <a:cubicBezTo>
                    <a:pt x="26" y="24"/>
                    <a:pt x="26" y="24"/>
                    <a:pt x="26" y="24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19"/>
                    <a:pt x="25" y="19"/>
                    <a:pt x="25" y="18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5" y="11"/>
                    <a:pt x="25" y="10"/>
                    <a:pt x="24" y="10"/>
                  </a:cubicBezTo>
                  <a:cubicBezTo>
                    <a:pt x="26" y="6"/>
                    <a:pt x="26" y="6"/>
                    <a:pt x="26" y="6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0" y="5"/>
                    <a:pt x="20" y="5"/>
                    <a:pt x="20" y="5"/>
                  </a:cubicBezTo>
                  <a:cubicBezTo>
                    <a:pt x="20" y="5"/>
                    <a:pt x="19" y="4"/>
                    <a:pt x="18" y="4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1" y="4"/>
                    <a:pt x="11" y="4"/>
                    <a:pt x="10" y="5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5" y="9"/>
                    <a:pt x="5" y="10"/>
                    <a:pt x="4" y="11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4" y="17"/>
                    <a:pt x="4" y="17"/>
                    <a:pt x="4" y="17"/>
                  </a:cubicBezTo>
                  <a:cubicBezTo>
                    <a:pt x="4" y="18"/>
                    <a:pt x="5" y="19"/>
                    <a:pt x="5" y="19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4"/>
                    <a:pt x="10" y="24"/>
                    <a:pt x="11" y="25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18" y="25"/>
                    <a:pt x="19" y="24"/>
                    <a:pt x="20" y="24"/>
                  </a:cubicBezTo>
                  <a:lnTo>
                    <a:pt x="23" y="26"/>
                  </a:lnTo>
                  <a:close/>
                  <a:moveTo>
                    <a:pt x="11" y="18"/>
                  </a:moveTo>
                  <a:cubicBezTo>
                    <a:pt x="9" y="16"/>
                    <a:pt x="9" y="12"/>
                    <a:pt x="11" y="11"/>
                  </a:cubicBezTo>
                  <a:cubicBezTo>
                    <a:pt x="13" y="9"/>
                    <a:pt x="17" y="9"/>
                    <a:pt x="19" y="11"/>
                  </a:cubicBezTo>
                  <a:cubicBezTo>
                    <a:pt x="21" y="13"/>
                    <a:pt x="20" y="16"/>
                    <a:pt x="18" y="18"/>
                  </a:cubicBezTo>
                  <a:cubicBezTo>
                    <a:pt x="16" y="20"/>
                    <a:pt x="13" y="20"/>
                    <a:pt x="11" y="18"/>
                  </a:cubicBezTo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51" name="Freeform 109"/>
            <p:cNvSpPr>
              <a:spLocks noEditPoints="1"/>
            </p:cNvSpPr>
            <p:nvPr/>
          </p:nvSpPr>
          <p:spPr bwMode="auto">
            <a:xfrm>
              <a:off x="5646" y="3969"/>
              <a:ext cx="97" cy="92"/>
            </a:xfrm>
            <a:custGeom>
              <a:avLst/>
              <a:gdLst>
                <a:gd name="T0" fmla="*/ 12 w 15"/>
                <a:gd name="T1" fmla="*/ 13 h 14"/>
                <a:gd name="T2" fmla="*/ 13 w 15"/>
                <a:gd name="T3" fmla="*/ 12 h 14"/>
                <a:gd name="T4" fmla="*/ 12 w 15"/>
                <a:gd name="T5" fmla="*/ 10 h 14"/>
                <a:gd name="T6" fmla="*/ 13 w 15"/>
                <a:gd name="T7" fmla="*/ 9 h 14"/>
                <a:gd name="T8" fmla="*/ 15 w 15"/>
                <a:gd name="T9" fmla="*/ 8 h 14"/>
                <a:gd name="T10" fmla="*/ 15 w 15"/>
                <a:gd name="T11" fmla="*/ 6 h 14"/>
                <a:gd name="T12" fmla="*/ 13 w 15"/>
                <a:gd name="T13" fmla="*/ 6 h 14"/>
                <a:gd name="T14" fmla="*/ 12 w 15"/>
                <a:gd name="T15" fmla="*/ 5 h 14"/>
                <a:gd name="T16" fmla="*/ 14 w 15"/>
                <a:gd name="T17" fmla="*/ 3 h 14"/>
                <a:gd name="T18" fmla="*/ 12 w 15"/>
                <a:gd name="T19" fmla="*/ 2 h 14"/>
                <a:gd name="T20" fmla="*/ 10 w 15"/>
                <a:gd name="T21" fmla="*/ 2 h 14"/>
                <a:gd name="T22" fmla="*/ 9 w 15"/>
                <a:gd name="T23" fmla="*/ 2 h 14"/>
                <a:gd name="T24" fmla="*/ 9 w 15"/>
                <a:gd name="T25" fmla="*/ 0 h 14"/>
                <a:gd name="T26" fmla="*/ 7 w 15"/>
                <a:gd name="T27" fmla="*/ 0 h 14"/>
                <a:gd name="T28" fmla="*/ 6 w 15"/>
                <a:gd name="T29" fmla="*/ 2 h 14"/>
                <a:gd name="T30" fmla="*/ 5 w 15"/>
                <a:gd name="T31" fmla="*/ 2 h 14"/>
                <a:gd name="T32" fmla="*/ 3 w 15"/>
                <a:gd name="T33" fmla="*/ 1 h 14"/>
                <a:gd name="T34" fmla="*/ 2 w 15"/>
                <a:gd name="T35" fmla="*/ 2 h 14"/>
                <a:gd name="T36" fmla="*/ 3 w 15"/>
                <a:gd name="T37" fmla="*/ 4 h 14"/>
                <a:gd name="T38" fmla="*/ 2 w 15"/>
                <a:gd name="T39" fmla="*/ 5 h 14"/>
                <a:gd name="T40" fmla="*/ 0 w 15"/>
                <a:gd name="T41" fmla="*/ 6 h 14"/>
                <a:gd name="T42" fmla="*/ 0 w 15"/>
                <a:gd name="T43" fmla="*/ 8 h 14"/>
                <a:gd name="T44" fmla="*/ 2 w 15"/>
                <a:gd name="T45" fmla="*/ 8 h 14"/>
                <a:gd name="T46" fmla="*/ 3 w 15"/>
                <a:gd name="T47" fmla="*/ 9 h 14"/>
                <a:gd name="T48" fmla="*/ 2 w 15"/>
                <a:gd name="T49" fmla="*/ 11 h 14"/>
                <a:gd name="T50" fmla="*/ 3 w 15"/>
                <a:gd name="T51" fmla="*/ 13 h 14"/>
                <a:gd name="T52" fmla="*/ 5 w 15"/>
                <a:gd name="T53" fmla="*/ 12 h 14"/>
                <a:gd name="T54" fmla="*/ 6 w 15"/>
                <a:gd name="T55" fmla="*/ 12 h 14"/>
                <a:gd name="T56" fmla="*/ 6 w 15"/>
                <a:gd name="T57" fmla="*/ 14 h 14"/>
                <a:gd name="T58" fmla="*/ 8 w 15"/>
                <a:gd name="T59" fmla="*/ 14 h 14"/>
                <a:gd name="T60" fmla="*/ 9 w 15"/>
                <a:gd name="T61" fmla="*/ 12 h 14"/>
                <a:gd name="T62" fmla="*/ 10 w 15"/>
                <a:gd name="T63" fmla="*/ 12 h 14"/>
                <a:gd name="T64" fmla="*/ 12 w 15"/>
                <a:gd name="T65" fmla="*/ 13 h 14"/>
                <a:gd name="T66" fmla="*/ 6 w 15"/>
                <a:gd name="T67" fmla="*/ 9 h 14"/>
                <a:gd name="T68" fmla="*/ 6 w 15"/>
                <a:gd name="T69" fmla="*/ 5 h 14"/>
                <a:gd name="T70" fmla="*/ 10 w 15"/>
                <a:gd name="T71" fmla="*/ 5 h 14"/>
                <a:gd name="T72" fmla="*/ 9 w 15"/>
                <a:gd name="T73" fmla="*/ 9 h 14"/>
                <a:gd name="T74" fmla="*/ 6 w 15"/>
                <a:gd name="T75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" h="14">
                  <a:moveTo>
                    <a:pt x="12" y="13"/>
                  </a:moveTo>
                  <a:cubicBezTo>
                    <a:pt x="13" y="12"/>
                    <a:pt x="13" y="12"/>
                    <a:pt x="13" y="12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2" y="10"/>
                    <a:pt x="13" y="9"/>
                    <a:pt x="13" y="9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5"/>
                    <a:pt x="13" y="5"/>
                    <a:pt x="12" y="5"/>
                  </a:cubicBezTo>
                  <a:cubicBezTo>
                    <a:pt x="14" y="3"/>
                    <a:pt x="14" y="3"/>
                    <a:pt x="14" y="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2"/>
                    <a:pt x="10" y="2"/>
                    <a:pt x="9" y="2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3" y="1"/>
                    <a:pt x="3" y="1"/>
                    <a:pt x="3" y="1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5"/>
                    <a:pt x="3" y="5"/>
                    <a:pt x="2" y="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9"/>
                    <a:pt x="3" y="9"/>
                    <a:pt x="3" y="9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2"/>
                    <a:pt x="6" y="12"/>
                    <a:pt x="6" y="12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2"/>
                    <a:pt x="10" y="12"/>
                    <a:pt x="10" y="12"/>
                  </a:cubicBezTo>
                  <a:lnTo>
                    <a:pt x="12" y="13"/>
                  </a:lnTo>
                  <a:close/>
                  <a:moveTo>
                    <a:pt x="6" y="9"/>
                  </a:moveTo>
                  <a:cubicBezTo>
                    <a:pt x="5" y="8"/>
                    <a:pt x="5" y="6"/>
                    <a:pt x="6" y="5"/>
                  </a:cubicBezTo>
                  <a:cubicBezTo>
                    <a:pt x="7" y="4"/>
                    <a:pt x="9" y="4"/>
                    <a:pt x="10" y="5"/>
                  </a:cubicBezTo>
                  <a:cubicBezTo>
                    <a:pt x="11" y="6"/>
                    <a:pt x="10" y="8"/>
                    <a:pt x="9" y="9"/>
                  </a:cubicBezTo>
                  <a:cubicBezTo>
                    <a:pt x="8" y="10"/>
                    <a:pt x="7" y="10"/>
                    <a:pt x="6" y="9"/>
                  </a:cubicBezTo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52" name="Line 110"/>
            <p:cNvSpPr>
              <a:spLocks noChangeShapeType="1"/>
            </p:cNvSpPr>
            <p:nvPr/>
          </p:nvSpPr>
          <p:spPr bwMode="auto">
            <a:xfrm>
              <a:off x="12651" y="7051"/>
              <a:ext cx="0" cy="0"/>
            </a:xfrm>
            <a:prstGeom prst="line">
              <a:avLst/>
            </a:prstGeom>
            <a:solidFill>
              <a:srgbClr val="4A7CC6"/>
            </a:solidFill>
            <a:ln w="34925" cap="flat">
              <a:solidFill>
                <a:schemeClr val="bg1"/>
              </a:solidFill>
              <a:prstDash val="solid"/>
              <a:miter lim="800000"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53" name="Freeform 111"/>
            <p:cNvSpPr/>
            <p:nvPr/>
          </p:nvSpPr>
          <p:spPr bwMode="auto">
            <a:xfrm>
              <a:off x="5402" y="3594"/>
              <a:ext cx="8398" cy="3483"/>
            </a:xfrm>
            <a:custGeom>
              <a:avLst/>
              <a:gdLst>
                <a:gd name="T0" fmla="*/ 1236 w 1302"/>
                <a:gd name="T1" fmla="*/ 538 h 538"/>
                <a:gd name="T2" fmla="*/ 1201 w 1302"/>
                <a:gd name="T3" fmla="*/ 538 h 538"/>
                <a:gd name="T4" fmla="*/ 1201 w 1302"/>
                <a:gd name="T5" fmla="*/ 530 h 538"/>
                <a:gd name="T6" fmla="*/ 1236 w 1302"/>
                <a:gd name="T7" fmla="*/ 530 h 538"/>
                <a:gd name="T8" fmla="*/ 1294 w 1302"/>
                <a:gd name="T9" fmla="*/ 472 h 538"/>
                <a:gd name="T10" fmla="*/ 1294 w 1302"/>
                <a:gd name="T11" fmla="*/ 67 h 538"/>
                <a:gd name="T12" fmla="*/ 1236 w 1302"/>
                <a:gd name="T13" fmla="*/ 8 h 538"/>
                <a:gd name="T14" fmla="*/ 66 w 1302"/>
                <a:gd name="T15" fmla="*/ 8 h 538"/>
                <a:gd name="T16" fmla="*/ 8 w 1302"/>
                <a:gd name="T17" fmla="*/ 67 h 538"/>
                <a:gd name="T18" fmla="*/ 8 w 1302"/>
                <a:gd name="T19" fmla="*/ 472 h 538"/>
                <a:gd name="T20" fmla="*/ 66 w 1302"/>
                <a:gd name="T21" fmla="*/ 530 h 538"/>
                <a:gd name="T22" fmla="*/ 1124 w 1302"/>
                <a:gd name="T23" fmla="*/ 530 h 538"/>
                <a:gd name="T24" fmla="*/ 1124 w 1302"/>
                <a:gd name="T25" fmla="*/ 538 h 538"/>
                <a:gd name="T26" fmla="*/ 66 w 1302"/>
                <a:gd name="T27" fmla="*/ 538 h 538"/>
                <a:gd name="T28" fmla="*/ 0 w 1302"/>
                <a:gd name="T29" fmla="*/ 472 h 538"/>
                <a:gd name="T30" fmla="*/ 0 w 1302"/>
                <a:gd name="T31" fmla="*/ 67 h 538"/>
                <a:gd name="T32" fmla="*/ 66 w 1302"/>
                <a:gd name="T33" fmla="*/ 0 h 538"/>
                <a:gd name="T34" fmla="*/ 1236 w 1302"/>
                <a:gd name="T35" fmla="*/ 0 h 538"/>
                <a:gd name="T36" fmla="*/ 1302 w 1302"/>
                <a:gd name="T37" fmla="*/ 67 h 538"/>
                <a:gd name="T38" fmla="*/ 1302 w 1302"/>
                <a:gd name="T39" fmla="*/ 472 h 538"/>
                <a:gd name="T40" fmla="*/ 1236 w 1302"/>
                <a:gd name="T41" fmla="*/ 538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02" h="538">
                  <a:moveTo>
                    <a:pt x="1236" y="538"/>
                  </a:moveTo>
                  <a:cubicBezTo>
                    <a:pt x="1201" y="538"/>
                    <a:pt x="1201" y="538"/>
                    <a:pt x="1201" y="538"/>
                  </a:cubicBezTo>
                  <a:cubicBezTo>
                    <a:pt x="1201" y="530"/>
                    <a:pt x="1201" y="530"/>
                    <a:pt x="1201" y="530"/>
                  </a:cubicBezTo>
                  <a:cubicBezTo>
                    <a:pt x="1236" y="530"/>
                    <a:pt x="1236" y="530"/>
                    <a:pt x="1236" y="530"/>
                  </a:cubicBezTo>
                  <a:cubicBezTo>
                    <a:pt x="1268" y="530"/>
                    <a:pt x="1294" y="504"/>
                    <a:pt x="1294" y="472"/>
                  </a:cubicBezTo>
                  <a:cubicBezTo>
                    <a:pt x="1294" y="67"/>
                    <a:pt x="1294" y="67"/>
                    <a:pt x="1294" y="67"/>
                  </a:cubicBezTo>
                  <a:cubicBezTo>
                    <a:pt x="1294" y="35"/>
                    <a:pt x="1268" y="8"/>
                    <a:pt x="1236" y="8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34" y="8"/>
                    <a:pt x="8" y="35"/>
                    <a:pt x="8" y="67"/>
                  </a:cubicBezTo>
                  <a:cubicBezTo>
                    <a:pt x="8" y="472"/>
                    <a:pt x="8" y="472"/>
                    <a:pt x="8" y="472"/>
                  </a:cubicBezTo>
                  <a:cubicBezTo>
                    <a:pt x="8" y="504"/>
                    <a:pt x="34" y="530"/>
                    <a:pt x="66" y="530"/>
                  </a:cubicBezTo>
                  <a:cubicBezTo>
                    <a:pt x="1124" y="530"/>
                    <a:pt x="1124" y="530"/>
                    <a:pt x="1124" y="530"/>
                  </a:cubicBezTo>
                  <a:cubicBezTo>
                    <a:pt x="1124" y="538"/>
                    <a:pt x="1124" y="538"/>
                    <a:pt x="1124" y="538"/>
                  </a:cubicBezTo>
                  <a:cubicBezTo>
                    <a:pt x="66" y="538"/>
                    <a:pt x="66" y="538"/>
                    <a:pt x="66" y="538"/>
                  </a:cubicBezTo>
                  <a:cubicBezTo>
                    <a:pt x="30" y="538"/>
                    <a:pt x="0" y="508"/>
                    <a:pt x="0" y="472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30"/>
                    <a:pt x="30" y="0"/>
                    <a:pt x="66" y="0"/>
                  </a:cubicBezTo>
                  <a:cubicBezTo>
                    <a:pt x="1236" y="0"/>
                    <a:pt x="1236" y="0"/>
                    <a:pt x="1236" y="0"/>
                  </a:cubicBezTo>
                  <a:cubicBezTo>
                    <a:pt x="1272" y="0"/>
                    <a:pt x="1302" y="30"/>
                    <a:pt x="1302" y="67"/>
                  </a:cubicBezTo>
                  <a:cubicBezTo>
                    <a:pt x="1302" y="472"/>
                    <a:pt x="1302" y="472"/>
                    <a:pt x="1302" y="472"/>
                  </a:cubicBezTo>
                  <a:cubicBezTo>
                    <a:pt x="1302" y="508"/>
                    <a:pt x="1272" y="538"/>
                    <a:pt x="1236" y="538"/>
                  </a:cubicBezTo>
                  <a:close/>
                </a:path>
              </a:pathLst>
            </a:custGeom>
            <a:solidFill>
              <a:srgbClr val="2F5597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54" name="Oval 112"/>
            <p:cNvSpPr>
              <a:spLocks noChangeArrowheads="1"/>
            </p:cNvSpPr>
            <p:nvPr/>
          </p:nvSpPr>
          <p:spPr bwMode="auto">
            <a:xfrm>
              <a:off x="12567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55" name="Oval 113"/>
            <p:cNvSpPr>
              <a:spLocks noChangeArrowheads="1"/>
            </p:cNvSpPr>
            <p:nvPr/>
          </p:nvSpPr>
          <p:spPr bwMode="auto">
            <a:xfrm>
              <a:off x="12465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56" name="Oval 114"/>
            <p:cNvSpPr>
              <a:spLocks noChangeArrowheads="1"/>
            </p:cNvSpPr>
            <p:nvPr/>
          </p:nvSpPr>
          <p:spPr bwMode="auto">
            <a:xfrm>
              <a:off x="12380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57" name="Oval 115"/>
            <p:cNvSpPr>
              <a:spLocks noChangeArrowheads="1"/>
            </p:cNvSpPr>
            <p:nvPr/>
          </p:nvSpPr>
          <p:spPr bwMode="auto">
            <a:xfrm>
              <a:off x="12296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58" name="Oval 116"/>
            <p:cNvSpPr>
              <a:spLocks noChangeArrowheads="1"/>
            </p:cNvSpPr>
            <p:nvPr/>
          </p:nvSpPr>
          <p:spPr bwMode="auto">
            <a:xfrm>
              <a:off x="12211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59" name="Oval 117"/>
            <p:cNvSpPr>
              <a:spLocks noChangeArrowheads="1"/>
            </p:cNvSpPr>
            <p:nvPr/>
          </p:nvSpPr>
          <p:spPr bwMode="auto">
            <a:xfrm>
              <a:off x="12129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60" name="Oval 118"/>
            <p:cNvSpPr>
              <a:spLocks noChangeArrowheads="1"/>
            </p:cNvSpPr>
            <p:nvPr/>
          </p:nvSpPr>
          <p:spPr bwMode="auto">
            <a:xfrm>
              <a:off x="12045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61" name="Oval 119"/>
            <p:cNvSpPr>
              <a:spLocks noChangeArrowheads="1"/>
            </p:cNvSpPr>
            <p:nvPr/>
          </p:nvSpPr>
          <p:spPr bwMode="auto">
            <a:xfrm>
              <a:off x="11960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62" name="Oval 120"/>
            <p:cNvSpPr>
              <a:spLocks noChangeArrowheads="1"/>
            </p:cNvSpPr>
            <p:nvPr/>
          </p:nvSpPr>
          <p:spPr bwMode="auto">
            <a:xfrm>
              <a:off x="11878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63" name="Oval 121"/>
            <p:cNvSpPr>
              <a:spLocks noChangeArrowheads="1"/>
            </p:cNvSpPr>
            <p:nvPr/>
          </p:nvSpPr>
          <p:spPr bwMode="auto">
            <a:xfrm>
              <a:off x="11794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64" name="Oval 122"/>
            <p:cNvSpPr>
              <a:spLocks noChangeArrowheads="1"/>
            </p:cNvSpPr>
            <p:nvPr/>
          </p:nvSpPr>
          <p:spPr bwMode="auto">
            <a:xfrm>
              <a:off x="11709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65" name="Oval 123"/>
            <p:cNvSpPr>
              <a:spLocks noChangeArrowheads="1"/>
            </p:cNvSpPr>
            <p:nvPr/>
          </p:nvSpPr>
          <p:spPr bwMode="auto">
            <a:xfrm>
              <a:off x="11625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66" name="Oval 124"/>
            <p:cNvSpPr>
              <a:spLocks noChangeArrowheads="1"/>
            </p:cNvSpPr>
            <p:nvPr/>
          </p:nvSpPr>
          <p:spPr bwMode="auto">
            <a:xfrm>
              <a:off x="11543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67" name="Oval 125"/>
            <p:cNvSpPr>
              <a:spLocks noChangeArrowheads="1"/>
            </p:cNvSpPr>
            <p:nvPr/>
          </p:nvSpPr>
          <p:spPr bwMode="auto">
            <a:xfrm>
              <a:off x="11458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68" name="Oval 126"/>
            <p:cNvSpPr>
              <a:spLocks noChangeArrowheads="1"/>
            </p:cNvSpPr>
            <p:nvPr/>
          </p:nvSpPr>
          <p:spPr bwMode="auto">
            <a:xfrm>
              <a:off x="11374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69" name="Oval 127"/>
            <p:cNvSpPr>
              <a:spLocks noChangeArrowheads="1"/>
            </p:cNvSpPr>
            <p:nvPr/>
          </p:nvSpPr>
          <p:spPr bwMode="auto">
            <a:xfrm>
              <a:off x="11289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70" name="Oval 128"/>
            <p:cNvSpPr>
              <a:spLocks noChangeArrowheads="1"/>
            </p:cNvSpPr>
            <p:nvPr/>
          </p:nvSpPr>
          <p:spPr bwMode="auto">
            <a:xfrm>
              <a:off x="11207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71" name="Oval 129"/>
            <p:cNvSpPr>
              <a:spLocks noChangeArrowheads="1"/>
            </p:cNvSpPr>
            <p:nvPr/>
          </p:nvSpPr>
          <p:spPr bwMode="auto">
            <a:xfrm>
              <a:off x="11123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72" name="Oval 130"/>
            <p:cNvSpPr>
              <a:spLocks noChangeArrowheads="1"/>
            </p:cNvSpPr>
            <p:nvPr/>
          </p:nvSpPr>
          <p:spPr bwMode="auto">
            <a:xfrm>
              <a:off x="11038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73" name="Oval 131"/>
            <p:cNvSpPr>
              <a:spLocks noChangeArrowheads="1"/>
            </p:cNvSpPr>
            <p:nvPr/>
          </p:nvSpPr>
          <p:spPr bwMode="auto">
            <a:xfrm>
              <a:off x="10956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74" name="Oval 132"/>
            <p:cNvSpPr>
              <a:spLocks noChangeArrowheads="1"/>
            </p:cNvSpPr>
            <p:nvPr/>
          </p:nvSpPr>
          <p:spPr bwMode="auto">
            <a:xfrm>
              <a:off x="10872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75" name="Oval 133"/>
            <p:cNvSpPr>
              <a:spLocks noChangeArrowheads="1"/>
            </p:cNvSpPr>
            <p:nvPr/>
          </p:nvSpPr>
          <p:spPr bwMode="auto">
            <a:xfrm>
              <a:off x="10787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76" name="Oval 134"/>
            <p:cNvSpPr>
              <a:spLocks noChangeArrowheads="1"/>
            </p:cNvSpPr>
            <p:nvPr/>
          </p:nvSpPr>
          <p:spPr bwMode="auto">
            <a:xfrm>
              <a:off x="10703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77" name="Oval 135"/>
            <p:cNvSpPr>
              <a:spLocks noChangeArrowheads="1"/>
            </p:cNvSpPr>
            <p:nvPr/>
          </p:nvSpPr>
          <p:spPr bwMode="auto">
            <a:xfrm>
              <a:off x="10620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78" name="Oval 136"/>
            <p:cNvSpPr>
              <a:spLocks noChangeArrowheads="1"/>
            </p:cNvSpPr>
            <p:nvPr/>
          </p:nvSpPr>
          <p:spPr bwMode="auto">
            <a:xfrm>
              <a:off x="10535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79" name="Oval 137"/>
            <p:cNvSpPr>
              <a:spLocks noChangeArrowheads="1"/>
            </p:cNvSpPr>
            <p:nvPr/>
          </p:nvSpPr>
          <p:spPr bwMode="auto">
            <a:xfrm>
              <a:off x="10451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80" name="Oval 138"/>
            <p:cNvSpPr>
              <a:spLocks noChangeArrowheads="1"/>
            </p:cNvSpPr>
            <p:nvPr/>
          </p:nvSpPr>
          <p:spPr bwMode="auto">
            <a:xfrm>
              <a:off x="10369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81" name="Oval 139"/>
            <p:cNvSpPr>
              <a:spLocks noChangeArrowheads="1"/>
            </p:cNvSpPr>
            <p:nvPr/>
          </p:nvSpPr>
          <p:spPr bwMode="auto">
            <a:xfrm>
              <a:off x="10284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82" name="Oval 140"/>
            <p:cNvSpPr>
              <a:spLocks noChangeArrowheads="1"/>
            </p:cNvSpPr>
            <p:nvPr/>
          </p:nvSpPr>
          <p:spPr bwMode="auto">
            <a:xfrm>
              <a:off x="10200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83" name="Oval 141"/>
            <p:cNvSpPr>
              <a:spLocks noChangeArrowheads="1"/>
            </p:cNvSpPr>
            <p:nvPr/>
          </p:nvSpPr>
          <p:spPr bwMode="auto">
            <a:xfrm>
              <a:off x="10115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84" name="Oval 142"/>
            <p:cNvSpPr>
              <a:spLocks noChangeArrowheads="1"/>
            </p:cNvSpPr>
            <p:nvPr/>
          </p:nvSpPr>
          <p:spPr bwMode="auto">
            <a:xfrm>
              <a:off x="10033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85" name="Oval 143"/>
            <p:cNvSpPr>
              <a:spLocks noChangeArrowheads="1"/>
            </p:cNvSpPr>
            <p:nvPr/>
          </p:nvSpPr>
          <p:spPr bwMode="auto">
            <a:xfrm>
              <a:off x="9949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86" name="Oval 144"/>
            <p:cNvSpPr>
              <a:spLocks noChangeArrowheads="1"/>
            </p:cNvSpPr>
            <p:nvPr/>
          </p:nvSpPr>
          <p:spPr bwMode="auto">
            <a:xfrm>
              <a:off x="9864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87" name="Oval 145"/>
            <p:cNvSpPr>
              <a:spLocks noChangeArrowheads="1"/>
            </p:cNvSpPr>
            <p:nvPr/>
          </p:nvSpPr>
          <p:spPr bwMode="auto">
            <a:xfrm>
              <a:off x="9780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88" name="Oval 146"/>
            <p:cNvSpPr>
              <a:spLocks noChangeArrowheads="1"/>
            </p:cNvSpPr>
            <p:nvPr/>
          </p:nvSpPr>
          <p:spPr bwMode="auto">
            <a:xfrm>
              <a:off x="9698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89" name="Oval 147"/>
            <p:cNvSpPr>
              <a:spLocks noChangeArrowheads="1"/>
            </p:cNvSpPr>
            <p:nvPr/>
          </p:nvSpPr>
          <p:spPr bwMode="auto">
            <a:xfrm>
              <a:off x="9613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90" name="Oval 148"/>
            <p:cNvSpPr>
              <a:spLocks noChangeArrowheads="1"/>
            </p:cNvSpPr>
            <p:nvPr/>
          </p:nvSpPr>
          <p:spPr bwMode="auto">
            <a:xfrm>
              <a:off x="9529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91" name="Oval 149"/>
            <p:cNvSpPr>
              <a:spLocks noChangeArrowheads="1"/>
            </p:cNvSpPr>
            <p:nvPr/>
          </p:nvSpPr>
          <p:spPr bwMode="auto">
            <a:xfrm>
              <a:off x="9447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92" name="Oval 150"/>
            <p:cNvSpPr>
              <a:spLocks noChangeArrowheads="1"/>
            </p:cNvSpPr>
            <p:nvPr/>
          </p:nvSpPr>
          <p:spPr bwMode="auto">
            <a:xfrm>
              <a:off x="9362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93" name="Oval 151"/>
            <p:cNvSpPr>
              <a:spLocks noChangeArrowheads="1"/>
            </p:cNvSpPr>
            <p:nvPr/>
          </p:nvSpPr>
          <p:spPr bwMode="auto">
            <a:xfrm>
              <a:off x="9278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94" name="Oval 152"/>
            <p:cNvSpPr>
              <a:spLocks noChangeArrowheads="1"/>
            </p:cNvSpPr>
            <p:nvPr/>
          </p:nvSpPr>
          <p:spPr bwMode="auto">
            <a:xfrm>
              <a:off x="9193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95" name="Oval 153"/>
            <p:cNvSpPr>
              <a:spLocks noChangeArrowheads="1"/>
            </p:cNvSpPr>
            <p:nvPr/>
          </p:nvSpPr>
          <p:spPr bwMode="auto">
            <a:xfrm>
              <a:off x="9111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96" name="Oval 154"/>
            <p:cNvSpPr>
              <a:spLocks noChangeArrowheads="1"/>
            </p:cNvSpPr>
            <p:nvPr/>
          </p:nvSpPr>
          <p:spPr bwMode="auto">
            <a:xfrm>
              <a:off x="9027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97" name="Oval 155"/>
            <p:cNvSpPr>
              <a:spLocks noChangeArrowheads="1"/>
            </p:cNvSpPr>
            <p:nvPr/>
          </p:nvSpPr>
          <p:spPr bwMode="auto">
            <a:xfrm>
              <a:off x="8942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98" name="Oval 156"/>
            <p:cNvSpPr>
              <a:spLocks noChangeArrowheads="1"/>
            </p:cNvSpPr>
            <p:nvPr/>
          </p:nvSpPr>
          <p:spPr bwMode="auto">
            <a:xfrm>
              <a:off x="8858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99" name="Oval 157"/>
            <p:cNvSpPr>
              <a:spLocks noChangeArrowheads="1"/>
            </p:cNvSpPr>
            <p:nvPr/>
          </p:nvSpPr>
          <p:spPr bwMode="auto">
            <a:xfrm>
              <a:off x="8776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00" name="Oval 158"/>
            <p:cNvSpPr>
              <a:spLocks noChangeArrowheads="1"/>
            </p:cNvSpPr>
            <p:nvPr/>
          </p:nvSpPr>
          <p:spPr bwMode="auto">
            <a:xfrm>
              <a:off x="8691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01" name="Oval 159"/>
            <p:cNvSpPr>
              <a:spLocks noChangeArrowheads="1"/>
            </p:cNvSpPr>
            <p:nvPr/>
          </p:nvSpPr>
          <p:spPr bwMode="auto">
            <a:xfrm>
              <a:off x="8607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02" name="Oval 160"/>
            <p:cNvSpPr>
              <a:spLocks noChangeArrowheads="1"/>
            </p:cNvSpPr>
            <p:nvPr/>
          </p:nvSpPr>
          <p:spPr bwMode="auto">
            <a:xfrm>
              <a:off x="8525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03" name="Oval 161"/>
            <p:cNvSpPr>
              <a:spLocks noChangeArrowheads="1"/>
            </p:cNvSpPr>
            <p:nvPr/>
          </p:nvSpPr>
          <p:spPr bwMode="auto">
            <a:xfrm>
              <a:off x="8440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04" name="Oval 162"/>
            <p:cNvSpPr>
              <a:spLocks noChangeArrowheads="1"/>
            </p:cNvSpPr>
            <p:nvPr/>
          </p:nvSpPr>
          <p:spPr bwMode="auto">
            <a:xfrm>
              <a:off x="8356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05" name="Oval 163"/>
            <p:cNvSpPr>
              <a:spLocks noChangeArrowheads="1"/>
            </p:cNvSpPr>
            <p:nvPr/>
          </p:nvSpPr>
          <p:spPr bwMode="auto">
            <a:xfrm>
              <a:off x="8271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06" name="Oval 164"/>
            <p:cNvSpPr>
              <a:spLocks noChangeArrowheads="1"/>
            </p:cNvSpPr>
            <p:nvPr/>
          </p:nvSpPr>
          <p:spPr bwMode="auto">
            <a:xfrm>
              <a:off x="8188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07" name="Oval 165"/>
            <p:cNvSpPr>
              <a:spLocks noChangeArrowheads="1"/>
            </p:cNvSpPr>
            <p:nvPr/>
          </p:nvSpPr>
          <p:spPr bwMode="auto">
            <a:xfrm>
              <a:off x="8104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08" name="Oval 166"/>
            <p:cNvSpPr>
              <a:spLocks noChangeArrowheads="1"/>
            </p:cNvSpPr>
            <p:nvPr/>
          </p:nvSpPr>
          <p:spPr bwMode="auto">
            <a:xfrm>
              <a:off x="8019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09" name="Oval 167"/>
            <p:cNvSpPr>
              <a:spLocks noChangeArrowheads="1"/>
            </p:cNvSpPr>
            <p:nvPr/>
          </p:nvSpPr>
          <p:spPr bwMode="auto">
            <a:xfrm>
              <a:off x="7935" y="6922"/>
              <a:ext cx="42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10" name="Oval 168"/>
            <p:cNvSpPr>
              <a:spLocks noChangeArrowheads="1"/>
            </p:cNvSpPr>
            <p:nvPr/>
          </p:nvSpPr>
          <p:spPr bwMode="auto">
            <a:xfrm>
              <a:off x="7853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11" name="Oval 169"/>
            <p:cNvSpPr>
              <a:spLocks noChangeArrowheads="1"/>
            </p:cNvSpPr>
            <p:nvPr/>
          </p:nvSpPr>
          <p:spPr bwMode="auto">
            <a:xfrm>
              <a:off x="7768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12" name="Oval 170"/>
            <p:cNvSpPr>
              <a:spLocks noChangeArrowheads="1"/>
            </p:cNvSpPr>
            <p:nvPr/>
          </p:nvSpPr>
          <p:spPr bwMode="auto">
            <a:xfrm>
              <a:off x="7684" y="6922"/>
              <a:ext cx="39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13" name="Oval 171"/>
            <p:cNvSpPr>
              <a:spLocks noChangeArrowheads="1"/>
            </p:cNvSpPr>
            <p:nvPr/>
          </p:nvSpPr>
          <p:spPr bwMode="auto">
            <a:xfrm>
              <a:off x="7594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14" name="Oval 172"/>
            <p:cNvSpPr>
              <a:spLocks noChangeArrowheads="1"/>
            </p:cNvSpPr>
            <p:nvPr/>
          </p:nvSpPr>
          <p:spPr bwMode="auto">
            <a:xfrm>
              <a:off x="7510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15" name="Oval 173"/>
            <p:cNvSpPr>
              <a:spLocks noChangeArrowheads="1"/>
            </p:cNvSpPr>
            <p:nvPr/>
          </p:nvSpPr>
          <p:spPr bwMode="auto">
            <a:xfrm>
              <a:off x="7425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16" name="Oval 174"/>
            <p:cNvSpPr>
              <a:spLocks noChangeArrowheads="1"/>
            </p:cNvSpPr>
            <p:nvPr/>
          </p:nvSpPr>
          <p:spPr bwMode="auto">
            <a:xfrm>
              <a:off x="7343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17" name="Oval 175"/>
            <p:cNvSpPr>
              <a:spLocks noChangeArrowheads="1"/>
            </p:cNvSpPr>
            <p:nvPr/>
          </p:nvSpPr>
          <p:spPr bwMode="auto">
            <a:xfrm>
              <a:off x="7259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18" name="Oval 176"/>
            <p:cNvSpPr>
              <a:spLocks noChangeArrowheads="1"/>
            </p:cNvSpPr>
            <p:nvPr/>
          </p:nvSpPr>
          <p:spPr bwMode="auto">
            <a:xfrm>
              <a:off x="7174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19" name="Oval 177"/>
            <p:cNvSpPr>
              <a:spLocks noChangeArrowheads="1"/>
            </p:cNvSpPr>
            <p:nvPr/>
          </p:nvSpPr>
          <p:spPr bwMode="auto">
            <a:xfrm>
              <a:off x="7092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20" name="Oval 178"/>
            <p:cNvSpPr>
              <a:spLocks noChangeArrowheads="1"/>
            </p:cNvSpPr>
            <p:nvPr/>
          </p:nvSpPr>
          <p:spPr bwMode="auto">
            <a:xfrm>
              <a:off x="7008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21" name="Oval 179"/>
            <p:cNvSpPr>
              <a:spLocks noChangeArrowheads="1"/>
            </p:cNvSpPr>
            <p:nvPr/>
          </p:nvSpPr>
          <p:spPr bwMode="auto">
            <a:xfrm>
              <a:off x="6923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22" name="Oval 180"/>
            <p:cNvSpPr>
              <a:spLocks noChangeArrowheads="1"/>
            </p:cNvSpPr>
            <p:nvPr/>
          </p:nvSpPr>
          <p:spPr bwMode="auto">
            <a:xfrm>
              <a:off x="6839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23" name="Oval 181"/>
            <p:cNvSpPr>
              <a:spLocks noChangeArrowheads="1"/>
            </p:cNvSpPr>
            <p:nvPr/>
          </p:nvSpPr>
          <p:spPr bwMode="auto">
            <a:xfrm>
              <a:off x="6757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24" name="Oval 182"/>
            <p:cNvSpPr>
              <a:spLocks noChangeArrowheads="1"/>
            </p:cNvSpPr>
            <p:nvPr/>
          </p:nvSpPr>
          <p:spPr bwMode="auto">
            <a:xfrm>
              <a:off x="6672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25" name="Oval 183"/>
            <p:cNvSpPr>
              <a:spLocks noChangeArrowheads="1"/>
            </p:cNvSpPr>
            <p:nvPr/>
          </p:nvSpPr>
          <p:spPr bwMode="auto">
            <a:xfrm>
              <a:off x="6588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26" name="Oval 184"/>
            <p:cNvSpPr>
              <a:spLocks noChangeArrowheads="1"/>
            </p:cNvSpPr>
            <p:nvPr/>
          </p:nvSpPr>
          <p:spPr bwMode="auto">
            <a:xfrm>
              <a:off x="6503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27" name="Oval 185"/>
            <p:cNvSpPr>
              <a:spLocks noChangeArrowheads="1"/>
            </p:cNvSpPr>
            <p:nvPr/>
          </p:nvSpPr>
          <p:spPr bwMode="auto">
            <a:xfrm>
              <a:off x="6421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28" name="Oval 186"/>
            <p:cNvSpPr>
              <a:spLocks noChangeArrowheads="1"/>
            </p:cNvSpPr>
            <p:nvPr/>
          </p:nvSpPr>
          <p:spPr bwMode="auto">
            <a:xfrm>
              <a:off x="6337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29" name="Oval 187"/>
            <p:cNvSpPr>
              <a:spLocks noChangeArrowheads="1"/>
            </p:cNvSpPr>
            <p:nvPr/>
          </p:nvSpPr>
          <p:spPr bwMode="auto">
            <a:xfrm>
              <a:off x="6252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0" name="Oval 188"/>
            <p:cNvSpPr>
              <a:spLocks noChangeArrowheads="1"/>
            </p:cNvSpPr>
            <p:nvPr/>
          </p:nvSpPr>
          <p:spPr bwMode="auto">
            <a:xfrm>
              <a:off x="6170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1" name="Oval 189"/>
            <p:cNvSpPr>
              <a:spLocks noChangeArrowheads="1"/>
            </p:cNvSpPr>
            <p:nvPr/>
          </p:nvSpPr>
          <p:spPr bwMode="auto">
            <a:xfrm>
              <a:off x="6086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2" name="Oval 190"/>
            <p:cNvSpPr>
              <a:spLocks noChangeArrowheads="1"/>
            </p:cNvSpPr>
            <p:nvPr/>
          </p:nvSpPr>
          <p:spPr bwMode="auto">
            <a:xfrm>
              <a:off x="6001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3" name="Oval 191"/>
            <p:cNvSpPr>
              <a:spLocks noChangeArrowheads="1"/>
            </p:cNvSpPr>
            <p:nvPr/>
          </p:nvSpPr>
          <p:spPr bwMode="auto">
            <a:xfrm>
              <a:off x="5917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4" name="Oval 192"/>
            <p:cNvSpPr>
              <a:spLocks noChangeArrowheads="1"/>
            </p:cNvSpPr>
            <p:nvPr/>
          </p:nvSpPr>
          <p:spPr bwMode="auto">
            <a:xfrm>
              <a:off x="5835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5" name="Freeform 193"/>
            <p:cNvSpPr/>
            <p:nvPr/>
          </p:nvSpPr>
          <p:spPr bwMode="auto">
            <a:xfrm>
              <a:off x="5750" y="6915"/>
              <a:ext cx="46" cy="46"/>
            </a:xfrm>
            <a:custGeom>
              <a:avLst/>
              <a:gdLst>
                <a:gd name="T0" fmla="*/ 0 w 7"/>
                <a:gd name="T1" fmla="*/ 2 h 7"/>
                <a:gd name="T2" fmla="*/ 4 w 7"/>
                <a:gd name="T3" fmla="*/ 0 h 7"/>
                <a:gd name="T4" fmla="*/ 7 w 7"/>
                <a:gd name="T5" fmla="*/ 4 h 7"/>
                <a:gd name="T6" fmla="*/ 3 w 7"/>
                <a:gd name="T7" fmla="*/ 7 h 7"/>
                <a:gd name="T8" fmla="*/ 0 w 7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0" y="2"/>
                  </a:moveTo>
                  <a:cubicBezTo>
                    <a:pt x="1" y="1"/>
                    <a:pt x="3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6"/>
                    <a:pt x="5" y="7"/>
                    <a:pt x="3" y="7"/>
                  </a:cubicBezTo>
                  <a:cubicBezTo>
                    <a:pt x="1" y="6"/>
                    <a:pt x="0" y="4"/>
                    <a:pt x="0" y="2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6" name="Freeform 194"/>
            <p:cNvSpPr/>
            <p:nvPr/>
          </p:nvSpPr>
          <p:spPr bwMode="auto">
            <a:xfrm>
              <a:off x="5666" y="6881"/>
              <a:ext cx="53" cy="53"/>
            </a:xfrm>
            <a:custGeom>
              <a:avLst/>
              <a:gdLst>
                <a:gd name="T0" fmla="*/ 1 w 8"/>
                <a:gd name="T1" fmla="*/ 2 h 8"/>
                <a:gd name="T2" fmla="*/ 6 w 8"/>
                <a:gd name="T3" fmla="*/ 1 h 8"/>
                <a:gd name="T4" fmla="*/ 7 w 8"/>
                <a:gd name="T5" fmla="*/ 5 h 8"/>
                <a:gd name="T6" fmla="*/ 3 w 8"/>
                <a:gd name="T7" fmla="*/ 7 h 8"/>
                <a:gd name="T8" fmla="*/ 1 w 8"/>
                <a:gd name="T9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2"/>
                  </a:moveTo>
                  <a:cubicBezTo>
                    <a:pt x="2" y="1"/>
                    <a:pt x="4" y="0"/>
                    <a:pt x="6" y="1"/>
                  </a:cubicBezTo>
                  <a:cubicBezTo>
                    <a:pt x="8" y="2"/>
                    <a:pt x="8" y="4"/>
                    <a:pt x="7" y="5"/>
                  </a:cubicBezTo>
                  <a:cubicBezTo>
                    <a:pt x="7" y="7"/>
                    <a:pt x="5" y="8"/>
                    <a:pt x="3" y="7"/>
                  </a:cubicBezTo>
                  <a:cubicBezTo>
                    <a:pt x="1" y="6"/>
                    <a:pt x="0" y="4"/>
                    <a:pt x="1" y="2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7" name="Freeform 195"/>
            <p:cNvSpPr/>
            <p:nvPr/>
          </p:nvSpPr>
          <p:spPr bwMode="auto">
            <a:xfrm>
              <a:off x="5603" y="6838"/>
              <a:ext cx="51" cy="43"/>
            </a:xfrm>
            <a:custGeom>
              <a:avLst/>
              <a:gdLst>
                <a:gd name="T0" fmla="*/ 2 w 8"/>
                <a:gd name="T1" fmla="*/ 1 h 7"/>
                <a:gd name="T2" fmla="*/ 6 w 8"/>
                <a:gd name="T3" fmla="*/ 1 h 7"/>
                <a:gd name="T4" fmla="*/ 6 w 8"/>
                <a:gd name="T5" fmla="*/ 6 h 7"/>
                <a:gd name="T6" fmla="*/ 2 w 8"/>
                <a:gd name="T7" fmla="*/ 6 h 7"/>
                <a:gd name="T8" fmla="*/ 2 w 8"/>
                <a:gd name="T9" fmla="*/ 1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2" y="1"/>
                  </a:moveTo>
                  <a:cubicBezTo>
                    <a:pt x="3" y="0"/>
                    <a:pt x="5" y="0"/>
                    <a:pt x="6" y="1"/>
                  </a:cubicBezTo>
                  <a:cubicBezTo>
                    <a:pt x="8" y="2"/>
                    <a:pt x="8" y="4"/>
                    <a:pt x="6" y="6"/>
                  </a:cubicBezTo>
                  <a:cubicBezTo>
                    <a:pt x="5" y="7"/>
                    <a:pt x="3" y="7"/>
                    <a:pt x="2" y="6"/>
                  </a:cubicBezTo>
                  <a:cubicBezTo>
                    <a:pt x="0" y="4"/>
                    <a:pt x="0" y="2"/>
                    <a:pt x="2" y="1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8" name="Freeform 196"/>
            <p:cNvSpPr/>
            <p:nvPr/>
          </p:nvSpPr>
          <p:spPr bwMode="auto">
            <a:xfrm>
              <a:off x="5550" y="6766"/>
              <a:ext cx="53" cy="53"/>
            </a:xfrm>
            <a:custGeom>
              <a:avLst/>
              <a:gdLst>
                <a:gd name="T0" fmla="*/ 2 w 8"/>
                <a:gd name="T1" fmla="*/ 1 h 8"/>
                <a:gd name="T2" fmla="*/ 7 w 8"/>
                <a:gd name="T3" fmla="*/ 2 h 8"/>
                <a:gd name="T4" fmla="*/ 6 w 8"/>
                <a:gd name="T5" fmla="*/ 7 h 8"/>
                <a:gd name="T6" fmla="*/ 1 w 8"/>
                <a:gd name="T7" fmla="*/ 6 h 8"/>
                <a:gd name="T8" fmla="*/ 2 w 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2" y="1"/>
                  </a:moveTo>
                  <a:cubicBezTo>
                    <a:pt x="4" y="0"/>
                    <a:pt x="6" y="1"/>
                    <a:pt x="7" y="2"/>
                  </a:cubicBezTo>
                  <a:cubicBezTo>
                    <a:pt x="8" y="4"/>
                    <a:pt x="7" y="6"/>
                    <a:pt x="6" y="7"/>
                  </a:cubicBezTo>
                  <a:cubicBezTo>
                    <a:pt x="4" y="8"/>
                    <a:pt x="2" y="8"/>
                    <a:pt x="1" y="6"/>
                  </a:cubicBezTo>
                  <a:cubicBezTo>
                    <a:pt x="0" y="4"/>
                    <a:pt x="1" y="2"/>
                    <a:pt x="2" y="1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39" name="Freeform 197"/>
            <p:cNvSpPr/>
            <p:nvPr/>
          </p:nvSpPr>
          <p:spPr bwMode="auto">
            <a:xfrm>
              <a:off x="5518" y="6688"/>
              <a:ext cx="51" cy="53"/>
            </a:xfrm>
            <a:custGeom>
              <a:avLst/>
              <a:gdLst>
                <a:gd name="T0" fmla="*/ 4 w 8"/>
                <a:gd name="T1" fmla="*/ 1 h 8"/>
                <a:gd name="T2" fmla="*/ 8 w 8"/>
                <a:gd name="T3" fmla="*/ 3 h 8"/>
                <a:gd name="T4" fmla="*/ 5 w 8"/>
                <a:gd name="T5" fmla="*/ 7 h 8"/>
                <a:gd name="T6" fmla="*/ 1 w 8"/>
                <a:gd name="T7" fmla="*/ 5 h 8"/>
                <a:gd name="T8" fmla="*/ 4 w 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4" y="1"/>
                  </a:moveTo>
                  <a:cubicBezTo>
                    <a:pt x="6" y="0"/>
                    <a:pt x="7" y="2"/>
                    <a:pt x="8" y="3"/>
                  </a:cubicBezTo>
                  <a:cubicBezTo>
                    <a:pt x="8" y="5"/>
                    <a:pt x="7" y="7"/>
                    <a:pt x="5" y="7"/>
                  </a:cubicBezTo>
                  <a:cubicBezTo>
                    <a:pt x="3" y="8"/>
                    <a:pt x="1" y="7"/>
                    <a:pt x="1" y="5"/>
                  </a:cubicBezTo>
                  <a:cubicBezTo>
                    <a:pt x="0" y="3"/>
                    <a:pt x="2" y="1"/>
                    <a:pt x="4" y="1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0" name="Freeform 198"/>
            <p:cNvSpPr/>
            <p:nvPr/>
          </p:nvSpPr>
          <p:spPr bwMode="auto">
            <a:xfrm>
              <a:off x="5518" y="6611"/>
              <a:ext cx="43" cy="46"/>
            </a:xfrm>
            <a:custGeom>
              <a:avLst/>
              <a:gdLst>
                <a:gd name="T0" fmla="*/ 3 w 7"/>
                <a:gd name="T1" fmla="*/ 0 h 7"/>
                <a:gd name="T2" fmla="*/ 7 w 7"/>
                <a:gd name="T3" fmla="*/ 3 h 7"/>
                <a:gd name="T4" fmla="*/ 3 w 7"/>
                <a:gd name="T5" fmla="*/ 6 h 7"/>
                <a:gd name="T6" fmla="*/ 0 w 7"/>
                <a:gd name="T7" fmla="*/ 3 h 7"/>
                <a:gd name="T8" fmla="*/ 3 w 7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3" y="0"/>
                  </a:moveTo>
                  <a:cubicBezTo>
                    <a:pt x="5" y="0"/>
                    <a:pt x="7" y="1"/>
                    <a:pt x="7" y="3"/>
                  </a:cubicBezTo>
                  <a:cubicBezTo>
                    <a:pt x="7" y="5"/>
                    <a:pt x="5" y="6"/>
                    <a:pt x="3" y="6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1" name="Oval 199"/>
            <p:cNvSpPr>
              <a:spLocks noChangeArrowheads="1"/>
            </p:cNvSpPr>
            <p:nvPr/>
          </p:nvSpPr>
          <p:spPr bwMode="auto">
            <a:xfrm>
              <a:off x="5518" y="6526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2" name="Oval 200"/>
            <p:cNvSpPr>
              <a:spLocks noChangeArrowheads="1"/>
            </p:cNvSpPr>
            <p:nvPr/>
          </p:nvSpPr>
          <p:spPr bwMode="auto">
            <a:xfrm>
              <a:off x="5518" y="6442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3" name="Oval 201"/>
            <p:cNvSpPr>
              <a:spLocks noChangeArrowheads="1"/>
            </p:cNvSpPr>
            <p:nvPr/>
          </p:nvSpPr>
          <p:spPr bwMode="auto">
            <a:xfrm>
              <a:off x="5518" y="6357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4" name="Oval 202"/>
            <p:cNvSpPr>
              <a:spLocks noChangeArrowheads="1"/>
            </p:cNvSpPr>
            <p:nvPr/>
          </p:nvSpPr>
          <p:spPr bwMode="auto">
            <a:xfrm>
              <a:off x="5518" y="6275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5" name="Oval 203"/>
            <p:cNvSpPr>
              <a:spLocks noChangeArrowheads="1"/>
            </p:cNvSpPr>
            <p:nvPr/>
          </p:nvSpPr>
          <p:spPr bwMode="auto">
            <a:xfrm>
              <a:off x="5518" y="6191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6" name="Oval 204"/>
            <p:cNvSpPr>
              <a:spLocks noChangeArrowheads="1"/>
            </p:cNvSpPr>
            <p:nvPr/>
          </p:nvSpPr>
          <p:spPr bwMode="auto">
            <a:xfrm>
              <a:off x="5518" y="6106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7" name="Oval 205"/>
            <p:cNvSpPr>
              <a:spLocks noChangeArrowheads="1"/>
            </p:cNvSpPr>
            <p:nvPr/>
          </p:nvSpPr>
          <p:spPr bwMode="auto">
            <a:xfrm>
              <a:off x="5518" y="6022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8" name="Oval 206"/>
            <p:cNvSpPr>
              <a:spLocks noChangeArrowheads="1"/>
            </p:cNvSpPr>
            <p:nvPr/>
          </p:nvSpPr>
          <p:spPr bwMode="auto">
            <a:xfrm>
              <a:off x="5518" y="5937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49" name="Oval 207"/>
            <p:cNvSpPr>
              <a:spLocks noChangeArrowheads="1"/>
            </p:cNvSpPr>
            <p:nvPr/>
          </p:nvSpPr>
          <p:spPr bwMode="auto">
            <a:xfrm>
              <a:off x="5518" y="5853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0" name="Oval 208"/>
            <p:cNvSpPr>
              <a:spLocks noChangeArrowheads="1"/>
            </p:cNvSpPr>
            <p:nvPr/>
          </p:nvSpPr>
          <p:spPr bwMode="auto">
            <a:xfrm>
              <a:off x="5518" y="5768"/>
              <a:ext cx="43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1" name="Oval 209"/>
            <p:cNvSpPr>
              <a:spLocks noChangeArrowheads="1"/>
            </p:cNvSpPr>
            <p:nvPr/>
          </p:nvSpPr>
          <p:spPr bwMode="auto">
            <a:xfrm>
              <a:off x="5518" y="5679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2" name="Oval 210"/>
            <p:cNvSpPr>
              <a:spLocks noChangeArrowheads="1"/>
            </p:cNvSpPr>
            <p:nvPr/>
          </p:nvSpPr>
          <p:spPr bwMode="auto">
            <a:xfrm>
              <a:off x="5518" y="5594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3" name="Oval 211"/>
            <p:cNvSpPr>
              <a:spLocks noChangeArrowheads="1"/>
            </p:cNvSpPr>
            <p:nvPr/>
          </p:nvSpPr>
          <p:spPr bwMode="auto">
            <a:xfrm>
              <a:off x="5518" y="55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4" name="Oval 212"/>
            <p:cNvSpPr>
              <a:spLocks noChangeArrowheads="1"/>
            </p:cNvSpPr>
            <p:nvPr/>
          </p:nvSpPr>
          <p:spPr bwMode="auto">
            <a:xfrm>
              <a:off x="5518" y="5425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5" name="Oval 213"/>
            <p:cNvSpPr>
              <a:spLocks noChangeArrowheads="1"/>
            </p:cNvSpPr>
            <p:nvPr/>
          </p:nvSpPr>
          <p:spPr bwMode="auto">
            <a:xfrm>
              <a:off x="5518" y="5341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6" name="Oval 214"/>
            <p:cNvSpPr>
              <a:spLocks noChangeArrowheads="1"/>
            </p:cNvSpPr>
            <p:nvPr/>
          </p:nvSpPr>
          <p:spPr bwMode="auto">
            <a:xfrm>
              <a:off x="5518" y="5258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7" name="Oval 215"/>
            <p:cNvSpPr>
              <a:spLocks noChangeArrowheads="1"/>
            </p:cNvSpPr>
            <p:nvPr/>
          </p:nvSpPr>
          <p:spPr bwMode="auto">
            <a:xfrm>
              <a:off x="5518" y="5173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8" name="Oval 216"/>
            <p:cNvSpPr>
              <a:spLocks noChangeArrowheads="1"/>
            </p:cNvSpPr>
            <p:nvPr/>
          </p:nvSpPr>
          <p:spPr bwMode="auto">
            <a:xfrm>
              <a:off x="5518" y="5089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59" name="Oval 217"/>
            <p:cNvSpPr>
              <a:spLocks noChangeArrowheads="1"/>
            </p:cNvSpPr>
            <p:nvPr/>
          </p:nvSpPr>
          <p:spPr bwMode="auto">
            <a:xfrm>
              <a:off x="5518" y="5004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60" name="Oval 218"/>
            <p:cNvSpPr>
              <a:spLocks noChangeArrowheads="1"/>
            </p:cNvSpPr>
            <p:nvPr/>
          </p:nvSpPr>
          <p:spPr bwMode="auto">
            <a:xfrm>
              <a:off x="5518" y="492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61" name="Oval 219"/>
            <p:cNvSpPr>
              <a:spLocks noChangeArrowheads="1"/>
            </p:cNvSpPr>
            <p:nvPr/>
          </p:nvSpPr>
          <p:spPr bwMode="auto">
            <a:xfrm>
              <a:off x="5518" y="4835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62" name="Oval 220"/>
            <p:cNvSpPr>
              <a:spLocks noChangeArrowheads="1"/>
            </p:cNvSpPr>
            <p:nvPr/>
          </p:nvSpPr>
          <p:spPr bwMode="auto">
            <a:xfrm>
              <a:off x="5518" y="4753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63" name="Oval 221"/>
            <p:cNvSpPr>
              <a:spLocks noChangeArrowheads="1"/>
            </p:cNvSpPr>
            <p:nvPr/>
          </p:nvSpPr>
          <p:spPr bwMode="auto">
            <a:xfrm>
              <a:off x="5518" y="4669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64" name="Oval 222"/>
            <p:cNvSpPr>
              <a:spLocks noChangeArrowheads="1"/>
            </p:cNvSpPr>
            <p:nvPr/>
          </p:nvSpPr>
          <p:spPr bwMode="auto">
            <a:xfrm>
              <a:off x="5518" y="4584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65" name="Oval 223"/>
            <p:cNvSpPr>
              <a:spLocks noChangeArrowheads="1"/>
            </p:cNvSpPr>
            <p:nvPr/>
          </p:nvSpPr>
          <p:spPr bwMode="auto">
            <a:xfrm>
              <a:off x="5518" y="450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66" name="Oval 224"/>
            <p:cNvSpPr>
              <a:spLocks noChangeArrowheads="1"/>
            </p:cNvSpPr>
            <p:nvPr/>
          </p:nvSpPr>
          <p:spPr bwMode="auto">
            <a:xfrm>
              <a:off x="5518" y="4415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67" name="Oval 225"/>
            <p:cNvSpPr>
              <a:spLocks noChangeArrowheads="1"/>
            </p:cNvSpPr>
            <p:nvPr/>
          </p:nvSpPr>
          <p:spPr bwMode="auto">
            <a:xfrm>
              <a:off x="5518" y="4331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68" name="Oval 226"/>
            <p:cNvSpPr>
              <a:spLocks noChangeArrowheads="1"/>
            </p:cNvSpPr>
            <p:nvPr/>
          </p:nvSpPr>
          <p:spPr bwMode="auto">
            <a:xfrm>
              <a:off x="5518" y="4246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69" name="Oval 227"/>
            <p:cNvSpPr>
              <a:spLocks noChangeArrowheads="1"/>
            </p:cNvSpPr>
            <p:nvPr/>
          </p:nvSpPr>
          <p:spPr bwMode="auto">
            <a:xfrm>
              <a:off x="5518" y="4164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70" name="Oval 228"/>
            <p:cNvSpPr>
              <a:spLocks noChangeArrowheads="1"/>
            </p:cNvSpPr>
            <p:nvPr/>
          </p:nvSpPr>
          <p:spPr bwMode="auto">
            <a:xfrm>
              <a:off x="5518" y="4080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71" name="Freeform 229"/>
            <p:cNvSpPr/>
            <p:nvPr/>
          </p:nvSpPr>
          <p:spPr bwMode="auto">
            <a:xfrm>
              <a:off x="5518" y="3995"/>
              <a:ext cx="43" cy="46"/>
            </a:xfrm>
            <a:custGeom>
              <a:avLst/>
              <a:gdLst>
                <a:gd name="T0" fmla="*/ 3 w 7"/>
                <a:gd name="T1" fmla="*/ 0 h 7"/>
                <a:gd name="T2" fmla="*/ 7 w 7"/>
                <a:gd name="T3" fmla="*/ 4 h 7"/>
                <a:gd name="T4" fmla="*/ 3 w 7"/>
                <a:gd name="T5" fmla="*/ 7 h 7"/>
                <a:gd name="T6" fmla="*/ 0 w 7"/>
                <a:gd name="T7" fmla="*/ 4 h 7"/>
                <a:gd name="T8" fmla="*/ 3 w 7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3" y="0"/>
                  </a:moveTo>
                  <a:cubicBezTo>
                    <a:pt x="5" y="0"/>
                    <a:pt x="7" y="2"/>
                    <a:pt x="7" y="4"/>
                  </a:cubicBezTo>
                  <a:cubicBezTo>
                    <a:pt x="6" y="5"/>
                    <a:pt x="5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1"/>
                    <a:pt x="1" y="0"/>
                    <a:pt x="3" y="0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72" name="Freeform 230"/>
            <p:cNvSpPr/>
            <p:nvPr/>
          </p:nvSpPr>
          <p:spPr bwMode="auto">
            <a:xfrm>
              <a:off x="5523" y="3911"/>
              <a:ext cx="53" cy="51"/>
            </a:xfrm>
            <a:custGeom>
              <a:avLst/>
              <a:gdLst>
                <a:gd name="T0" fmla="*/ 5 w 8"/>
                <a:gd name="T1" fmla="*/ 1 h 8"/>
                <a:gd name="T2" fmla="*/ 8 w 8"/>
                <a:gd name="T3" fmla="*/ 5 h 8"/>
                <a:gd name="T4" fmla="*/ 3 w 8"/>
                <a:gd name="T5" fmla="*/ 7 h 8"/>
                <a:gd name="T6" fmla="*/ 1 w 8"/>
                <a:gd name="T7" fmla="*/ 3 h 8"/>
                <a:gd name="T8" fmla="*/ 5 w 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5" y="1"/>
                  </a:moveTo>
                  <a:cubicBezTo>
                    <a:pt x="7" y="1"/>
                    <a:pt x="8" y="3"/>
                    <a:pt x="8" y="5"/>
                  </a:cubicBezTo>
                  <a:cubicBezTo>
                    <a:pt x="7" y="7"/>
                    <a:pt x="5" y="8"/>
                    <a:pt x="3" y="7"/>
                  </a:cubicBezTo>
                  <a:cubicBezTo>
                    <a:pt x="2" y="7"/>
                    <a:pt x="0" y="5"/>
                    <a:pt x="1" y="3"/>
                  </a:cubicBezTo>
                  <a:cubicBezTo>
                    <a:pt x="2" y="1"/>
                    <a:pt x="4" y="0"/>
                    <a:pt x="5" y="1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73" name="Freeform 231"/>
            <p:cNvSpPr/>
            <p:nvPr/>
          </p:nvSpPr>
          <p:spPr bwMode="auto">
            <a:xfrm>
              <a:off x="5561" y="3834"/>
              <a:ext cx="53" cy="51"/>
            </a:xfrm>
            <a:custGeom>
              <a:avLst/>
              <a:gdLst>
                <a:gd name="T0" fmla="*/ 6 w 8"/>
                <a:gd name="T1" fmla="*/ 1 h 8"/>
                <a:gd name="T2" fmla="*/ 7 w 8"/>
                <a:gd name="T3" fmla="*/ 6 h 8"/>
                <a:gd name="T4" fmla="*/ 2 w 8"/>
                <a:gd name="T5" fmla="*/ 7 h 8"/>
                <a:gd name="T6" fmla="*/ 1 w 8"/>
                <a:gd name="T7" fmla="*/ 2 h 8"/>
                <a:gd name="T8" fmla="*/ 6 w 8"/>
                <a:gd name="T9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6" y="1"/>
                  </a:moveTo>
                  <a:cubicBezTo>
                    <a:pt x="8" y="3"/>
                    <a:pt x="8" y="5"/>
                    <a:pt x="7" y="6"/>
                  </a:cubicBezTo>
                  <a:cubicBezTo>
                    <a:pt x="6" y="8"/>
                    <a:pt x="4" y="8"/>
                    <a:pt x="2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1"/>
                    <a:pt x="5" y="0"/>
                    <a:pt x="6" y="1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74" name="Freeform 232"/>
            <p:cNvSpPr/>
            <p:nvPr/>
          </p:nvSpPr>
          <p:spPr bwMode="auto">
            <a:xfrm>
              <a:off x="5622" y="3776"/>
              <a:ext cx="51" cy="43"/>
            </a:xfrm>
            <a:custGeom>
              <a:avLst/>
              <a:gdLst>
                <a:gd name="T0" fmla="*/ 7 w 8"/>
                <a:gd name="T1" fmla="*/ 2 h 7"/>
                <a:gd name="T2" fmla="*/ 6 w 8"/>
                <a:gd name="T3" fmla="*/ 6 h 7"/>
                <a:gd name="T4" fmla="*/ 1 w 8"/>
                <a:gd name="T5" fmla="*/ 6 h 7"/>
                <a:gd name="T6" fmla="*/ 2 w 8"/>
                <a:gd name="T7" fmla="*/ 1 h 7"/>
                <a:gd name="T8" fmla="*/ 7 w 8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2"/>
                  </a:moveTo>
                  <a:cubicBezTo>
                    <a:pt x="8" y="3"/>
                    <a:pt x="7" y="5"/>
                    <a:pt x="6" y="6"/>
                  </a:cubicBezTo>
                  <a:cubicBezTo>
                    <a:pt x="5" y="7"/>
                    <a:pt x="3" y="7"/>
                    <a:pt x="1" y="6"/>
                  </a:cubicBezTo>
                  <a:cubicBezTo>
                    <a:pt x="0" y="5"/>
                    <a:pt x="0" y="2"/>
                    <a:pt x="2" y="1"/>
                  </a:cubicBezTo>
                  <a:cubicBezTo>
                    <a:pt x="3" y="0"/>
                    <a:pt x="5" y="0"/>
                    <a:pt x="7" y="2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75" name="Freeform 233"/>
            <p:cNvSpPr/>
            <p:nvPr/>
          </p:nvSpPr>
          <p:spPr bwMode="auto">
            <a:xfrm>
              <a:off x="5692" y="3729"/>
              <a:ext cx="51" cy="51"/>
            </a:xfrm>
            <a:custGeom>
              <a:avLst/>
              <a:gdLst>
                <a:gd name="T0" fmla="*/ 7 w 8"/>
                <a:gd name="T1" fmla="*/ 3 h 8"/>
                <a:gd name="T2" fmla="*/ 5 w 8"/>
                <a:gd name="T3" fmla="*/ 7 h 8"/>
                <a:gd name="T4" fmla="*/ 1 w 8"/>
                <a:gd name="T5" fmla="*/ 5 h 8"/>
                <a:gd name="T6" fmla="*/ 3 w 8"/>
                <a:gd name="T7" fmla="*/ 1 h 8"/>
                <a:gd name="T8" fmla="*/ 7 w 8"/>
                <a:gd name="T9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7" y="3"/>
                  </a:moveTo>
                  <a:cubicBezTo>
                    <a:pt x="8" y="5"/>
                    <a:pt x="7" y="7"/>
                    <a:pt x="5" y="7"/>
                  </a:cubicBezTo>
                  <a:cubicBezTo>
                    <a:pt x="4" y="8"/>
                    <a:pt x="2" y="7"/>
                    <a:pt x="1" y="5"/>
                  </a:cubicBezTo>
                  <a:cubicBezTo>
                    <a:pt x="0" y="4"/>
                    <a:pt x="1" y="2"/>
                    <a:pt x="3" y="1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76" name="Freeform 234"/>
            <p:cNvSpPr/>
            <p:nvPr/>
          </p:nvSpPr>
          <p:spPr bwMode="auto">
            <a:xfrm>
              <a:off x="5777" y="3710"/>
              <a:ext cx="43" cy="46"/>
            </a:xfrm>
            <a:custGeom>
              <a:avLst/>
              <a:gdLst>
                <a:gd name="T0" fmla="*/ 7 w 7"/>
                <a:gd name="T1" fmla="*/ 4 h 7"/>
                <a:gd name="T2" fmla="*/ 4 w 7"/>
                <a:gd name="T3" fmla="*/ 7 h 7"/>
                <a:gd name="T4" fmla="*/ 0 w 7"/>
                <a:gd name="T5" fmla="*/ 4 h 7"/>
                <a:gd name="T6" fmla="*/ 3 w 7"/>
                <a:gd name="T7" fmla="*/ 0 h 7"/>
                <a:gd name="T8" fmla="*/ 7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4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1" y="1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77" name="Oval 235"/>
            <p:cNvSpPr>
              <a:spLocks noChangeArrowheads="1"/>
            </p:cNvSpPr>
            <p:nvPr/>
          </p:nvSpPr>
          <p:spPr bwMode="auto">
            <a:xfrm>
              <a:off x="5859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78" name="Oval 236"/>
            <p:cNvSpPr>
              <a:spLocks noChangeArrowheads="1"/>
            </p:cNvSpPr>
            <p:nvPr/>
          </p:nvSpPr>
          <p:spPr bwMode="auto">
            <a:xfrm>
              <a:off x="5943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79" name="Oval 237"/>
            <p:cNvSpPr>
              <a:spLocks noChangeArrowheads="1"/>
            </p:cNvSpPr>
            <p:nvPr/>
          </p:nvSpPr>
          <p:spPr bwMode="auto">
            <a:xfrm>
              <a:off x="6028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80" name="Oval 238"/>
            <p:cNvSpPr>
              <a:spLocks noChangeArrowheads="1"/>
            </p:cNvSpPr>
            <p:nvPr/>
          </p:nvSpPr>
          <p:spPr bwMode="auto">
            <a:xfrm>
              <a:off x="6112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81" name="Oval 239"/>
            <p:cNvSpPr>
              <a:spLocks noChangeArrowheads="1"/>
            </p:cNvSpPr>
            <p:nvPr/>
          </p:nvSpPr>
          <p:spPr bwMode="auto">
            <a:xfrm>
              <a:off x="6194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82" name="Oval 240"/>
            <p:cNvSpPr>
              <a:spLocks noChangeArrowheads="1"/>
            </p:cNvSpPr>
            <p:nvPr/>
          </p:nvSpPr>
          <p:spPr bwMode="auto">
            <a:xfrm>
              <a:off x="6279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83" name="Oval 241"/>
            <p:cNvSpPr>
              <a:spLocks noChangeArrowheads="1"/>
            </p:cNvSpPr>
            <p:nvPr/>
          </p:nvSpPr>
          <p:spPr bwMode="auto">
            <a:xfrm>
              <a:off x="6363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84" name="Oval 242"/>
            <p:cNvSpPr>
              <a:spLocks noChangeArrowheads="1"/>
            </p:cNvSpPr>
            <p:nvPr/>
          </p:nvSpPr>
          <p:spPr bwMode="auto">
            <a:xfrm>
              <a:off x="6445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85" name="Oval 243"/>
            <p:cNvSpPr>
              <a:spLocks noChangeArrowheads="1"/>
            </p:cNvSpPr>
            <p:nvPr/>
          </p:nvSpPr>
          <p:spPr bwMode="auto">
            <a:xfrm>
              <a:off x="6530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86" name="Oval 244"/>
            <p:cNvSpPr>
              <a:spLocks noChangeArrowheads="1"/>
            </p:cNvSpPr>
            <p:nvPr/>
          </p:nvSpPr>
          <p:spPr bwMode="auto">
            <a:xfrm>
              <a:off x="6614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87" name="Oval 245"/>
            <p:cNvSpPr>
              <a:spLocks noChangeArrowheads="1"/>
            </p:cNvSpPr>
            <p:nvPr/>
          </p:nvSpPr>
          <p:spPr bwMode="auto">
            <a:xfrm>
              <a:off x="6699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88" name="Oval 246"/>
            <p:cNvSpPr>
              <a:spLocks noChangeArrowheads="1"/>
            </p:cNvSpPr>
            <p:nvPr/>
          </p:nvSpPr>
          <p:spPr bwMode="auto">
            <a:xfrm>
              <a:off x="6781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89" name="Oval 247"/>
            <p:cNvSpPr>
              <a:spLocks noChangeArrowheads="1"/>
            </p:cNvSpPr>
            <p:nvPr/>
          </p:nvSpPr>
          <p:spPr bwMode="auto">
            <a:xfrm>
              <a:off x="6865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90" name="Oval 248"/>
            <p:cNvSpPr>
              <a:spLocks noChangeArrowheads="1"/>
            </p:cNvSpPr>
            <p:nvPr/>
          </p:nvSpPr>
          <p:spPr bwMode="auto">
            <a:xfrm>
              <a:off x="6950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91" name="Oval 249"/>
            <p:cNvSpPr>
              <a:spLocks noChangeArrowheads="1"/>
            </p:cNvSpPr>
            <p:nvPr/>
          </p:nvSpPr>
          <p:spPr bwMode="auto">
            <a:xfrm>
              <a:off x="7034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92" name="Oval 250"/>
            <p:cNvSpPr>
              <a:spLocks noChangeArrowheads="1"/>
            </p:cNvSpPr>
            <p:nvPr/>
          </p:nvSpPr>
          <p:spPr bwMode="auto">
            <a:xfrm>
              <a:off x="7116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93" name="Oval 251"/>
            <p:cNvSpPr>
              <a:spLocks noChangeArrowheads="1"/>
            </p:cNvSpPr>
            <p:nvPr/>
          </p:nvSpPr>
          <p:spPr bwMode="auto">
            <a:xfrm>
              <a:off x="7201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94" name="Oval 252"/>
            <p:cNvSpPr>
              <a:spLocks noChangeArrowheads="1"/>
            </p:cNvSpPr>
            <p:nvPr/>
          </p:nvSpPr>
          <p:spPr bwMode="auto">
            <a:xfrm>
              <a:off x="7285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95" name="Oval 253"/>
            <p:cNvSpPr>
              <a:spLocks noChangeArrowheads="1"/>
            </p:cNvSpPr>
            <p:nvPr/>
          </p:nvSpPr>
          <p:spPr bwMode="auto">
            <a:xfrm>
              <a:off x="7367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96" name="Oval 254"/>
            <p:cNvSpPr>
              <a:spLocks noChangeArrowheads="1"/>
            </p:cNvSpPr>
            <p:nvPr/>
          </p:nvSpPr>
          <p:spPr bwMode="auto">
            <a:xfrm>
              <a:off x="7452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97" name="Oval 255"/>
            <p:cNvSpPr>
              <a:spLocks noChangeArrowheads="1"/>
            </p:cNvSpPr>
            <p:nvPr/>
          </p:nvSpPr>
          <p:spPr bwMode="auto">
            <a:xfrm>
              <a:off x="7537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98" name="Oval 256"/>
            <p:cNvSpPr>
              <a:spLocks noChangeArrowheads="1"/>
            </p:cNvSpPr>
            <p:nvPr/>
          </p:nvSpPr>
          <p:spPr bwMode="auto">
            <a:xfrm>
              <a:off x="7621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99" name="Oval 257"/>
            <p:cNvSpPr>
              <a:spLocks noChangeArrowheads="1"/>
            </p:cNvSpPr>
            <p:nvPr/>
          </p:nvSpPr>
          <p:spPr bwMode="auto">
            <a:xfrm>
              <a:off x="7704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00" name="Oval 258"/>
            <p:cNvSpPr>
              <a:spLocks noChangeArrowheads="1"/>
            </p:cNvSpPr>
            <p:nvPr/>
          </p:nvSpPr>
          <p:spPr bwMode="auto">
            <a:xfrm>
              <a:off x="7788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01" name="Oval 259"/>
            <p:cNvSpPr>
              <a:spLocks noChangeArrowheads="1"/>
            </p:cNvSpPr>
            <p:nvPr/>
          </p:nvSpPr>
          <p:spPr bwMode="auto">
            <a:xfrm>
              <a:off x="7873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02" name="Oval 260"/>
            <p:cNvSpPr>
              <a:spLocks noChangeArrowheads="1"/>
            </p:cNvSpPr>
            <p:nvPr/>
          </p:nvSpPr>
          <p:spPr bwMode="auto">
            <a:xfrm>
              <a:off x="7955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03" name="Oval 261"/>
            <p:cNvSpPr>
              <a:spLocks noChangeArrowheads="1"/>
            </p:cNvSpPr>
            <p:nvPr/>
          </p:nvSpPr>
          <p:spPr bwMode="auto">
            <a:xfrm>
              <a:off x="8039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04" name="Oval 262"/>
            <p:cNvSpPr>
              <a:spLocks noChangeArrowheads="1"/>
            </p:cNvSpPr>
            <p:nvPr/>
          </p:nvSpPr>
          <p:spPr bwMode="auto">
            <a:xfrm>
              <a:off x="8124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05" name="Oval 263"/>
            <p:cNvSpPr>
              <a:spLocks noChangeArrowheads="1"/>
            </p:cNvSpPr>
            <p:nvPr/>
          </p:nvSpPr>
          <p:spPr bwMode="auto">
            <a:xfrm>
              <a:off x="8208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06" name="Oval 264"/>
            <p:cNvSpPr>
              <a:spLocks noChangeArrowheads="1"/>
            </p:cNvSpPr>
            <p:nvPr/>
          </p:nvSpPr>
          <p:spPr bwMode="auto">
            <a:xfrm>
              <a:off x="8290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07" name="Oval 265"/>
            <p:cNvSpPr>
              <a:spLocks noChangeArrowheads="1"/>
            </p:cNvSpPr>
            <p:nvPr/>
          </p:nvSpPr>
          <p:spPr bwMode="auto">
            <a:xfrm>
              <a:off x="8382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08" name="Oval 266"/>
            <p:cNvSpPr>
              <a:spLocks noChangeArrowheads="1"/>
            </p:cNvSpPr>
            <p:nvPr/>
          </p:nvSpPr>
          <p:spPr bwMode="auto">
            <a:xfrm>
              <a:off x="8467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09" name="Oval 267"/>
            <p:cNvSpPr>
              <a:spLocks noChangeArrowheads="1"/>
            </p:cNvSpPr>
            <p:nvPr/>
          </p:nvSpPr>
          <p:spPr bwMode="auto">
            <a:xfrm>
              <a:off x="8549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0" name="Oval 268"/>
            <p:cNvSpPr>
              <a:spLocks noChangeArrowheads="1"/>
            </p:cNvSpPr>
            <p:nvPr/>
          </p:nvSpPr>
          <p:spPr bwMode="auto">
            <a:xfrm>
              <a:off x="8633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1" name="Oval 269"/>
            <p:cNvSpPr>
              <a:spLocks noChangeArrowheads="1"/>
            </p:cNvSpPr>
            <p:nvPr/>
          </p:nvSpPr>
          <p:spPr bwMode="auto">
            <a:xfrm>
              <a:off x="8718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2" name="Oval 270"/>
            <p:cNvSpPr>
              <a:spLocks noChangeArrowheads="1"/>
            </p:cNvSpPr>
            <p:nvPr/>
          </p:nvSpPr>
          <p:spPr bwMode="auto">
            <a:xfrm>
              <a:off x="8800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3" name="Oval 271"/>
            <p:cNvSpPr>
              <a:spLocks noChangeArrowheads="1"/>
            </p:cNvSpPr>
            <p:nvPr/>
          </p:nvSpPr>
          <p:spPr bwMode="auto">
            <a:xfrm>
              <a:off x="8884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4" name="Oval 272"/>
            <p:cNvSpPr>
              <a:spLocks noChangeArrowheads="1"/>
            </p:cNvSpPr>
            <p:nvPr/>
          </p:nvSpPr>
          <p:spPr bwMode="auto">
            <a:xfrm>
              <a:off x="8969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5" name="Oval 273"/>
            <p:cNvSpPr>
              <a:spLocks noChangeArrowheads="1"/>
            </p:cNvSpPr>
            <p:nvPr/>
          </p:nvSpPr>
          <p:spPr bwMode="auto">
            <a:xfrm>
              <a:off x="9053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6" name="Oval 274"/>
            <p:cNvSpPr>
              <a:spLocks noChangeArrowheads="1"/>
            </p:cNvSpPr>
            <p:nvPr/>
          </p:nvSpPr>
          <p:spPr bwMode="auto">
            <a:xfrm>
              <a:off x="9135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7" name="Oval 275"/>
            <p:cNvSpPr>
              <a:spLocks noChangeArrowheads="1"/>
            </p:cNvSpPr>
            <p:nvPr/>
          </p:nvSpPr>
          <p:spPr bwMode="auto">
            <a:xfrm>
              <a:off x="9220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8" name="Oval 276"/>
            <p:cNvSpPr>
              <a:spLocks noChangeArrowheads="1"/>
            </p:cNvSpPr>
            <p:nvPr/>
          </p:nvSpPr>
          <p:spPr bwMode="auto">
            <a:xfrm>
              <a:off x="9304" y="3710"/>
              <a:ext cx="39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19" name="Oval 277"/>
            <p:cNvSpPr>
              <a:spLocks noChangeArrowheads="1"/>
            </p:cNvSpPr>
            <p:nvPr/>
          </p:nvSpPr>
          <p:spPr bwMode="auto">
            <a:xfrm>
              <a:off x="9386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20" name="Oval 278"/>
            <p:cNvSpPr>
              <a:spLocks noChangeArrowheads="1"/>
            </p:cNvSpPr>
            <p:nvPr/>
          </p:nvSpPr>
          <p:spPr bwMode="auto">
            <a:xfrm>
              <a:off x="9471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21" name="Oval 279"/>
            <p:cNvSpPr>
              <a:spLocks noChangeArrowheads="1"/>
            </p:cNvSpPr>
            <p:nvPr/>
          </p:nvSpPr>
          <p:spPr bwMode="auto">
            <a:xfrm>
              <a:off x="9555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22" name="Oval 280"/>
            <p:cNvSpPr>
              <a:spLocks noChangeArrowheads="1"/>
            </p:cNvSpPr>
            <p:nvPr/>
          </p:nvSpPr>
          <p:spPr bwMode="auto">
            <a:xfrm>
              <a:off x="9640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23" name="Oval 281"/>
            <p:cNvSpPr>
              <a:spLocks noChangeArrowheads="1"/>
            </p:cNvSpPr>
            <p:nvPr/>
          </p:nvSpPr>
          <p:spPr bwMode="auto">
            <a:xfrm>
              <a:off x="9722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24" name="Oval 282"/>
            <p:cNvSpPr>
              <a:spLocks noChangeArrowheads="1"/>
            </p:cNvSpPr>
            <p:nvPr/>
          </p:nvSpPr>
          <p:spPr bwMode="auto">
            <a:xfrm>
              <a:off x="9806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25" name="Oval 283"/>
            <p:cNvSpPr>
              <a:spLocks noChangeArrowheads="1"/>
            </p:cNvSpPr>
            <p:nvPr/>
          </p:nvSpPr>
          <p:spPr bwMode="auto">
            <a:xfrm>
              <a:off x="9891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26" name="Oval 284"/>
            <p:cNvSpPr>
              <a:spLocks noChangeArrowheads="1"/>
            </p:cNvSpPr>
            <p:nvPr/>
          </p:nvSpPr>
          <p:spPr bwMode="auto">
            <a:xfrm>
              <a:off x="9975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27" name="Oval 285"/>
            <p:cNvSpPr>
              <a:spLocks noChangeArrowheads="1"/>
            </p:cNvSpPr>
            <p:nvPr/>
          </p:nvSpPr>
          <p:spPr bwMode="auto">
            <a:xfrm>
              <a:off x="10057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28" name="Oval 286"/>
            <p:cNvSpPr>
              <a:spLocks noChangeArrowheads="1"/>
            </p:cNvSpPr>
            <p:nvPr/>
          </p:nvSpPr>
          <p:spPr bwMode="auto">
            <a:xfrm>
              <a:off x="10142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29" name="Oval 287"/>
            <p:cNvSpPr>
              <a:spLocks noChangeArrowheads="1"/>
            </p:cNvSpPr>
            <p:nvPr/>
          </p:nvSpPr>
          <p:spPr bwMode="auto">
            <a:xfrm>
              <a:off x="10226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0" name="Oval 288"/>
            <p:cNvSpPr>
              <a:spLocks noChangeArrowheads="1"/>
            </p:cNvSpPr>
            <p:nvPr/>
          </p:nvSpPr>
          <p:spPr bwMode="auto">
            <a:xfrm>
              <a:off x="10308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1" name="Oval 289"/>
            <p:cNvSpPr>
              <a:spLocks noChangeArrowheads="1"/>
            </p:cNvSpPr>
            <p:nvPr/>
          </p:nvSpPr>
          <p:spPr bwMode="auto">
            <a:xfrm>
              <a:off x="10393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2" name="Oval 290"/>
            <p:cNvSpPr>
              <a:spLocks noChangeArrowheads="1"/>
            </p:cNvSpPr>
            <p:nvPr/>
          </p:nvSpPr>
          <p:spPr bwMode="auto">
            <a:xfrm>
              <a:off x="10477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3" name="Oval 291"/>
            <p:cNvSpPr>
              <a:spLocks noChangeArrowheads="1"/>
            </p:cNvSpPr>
            <p:nvPr/>
          </p:nvSpPr>
          <p:spPr bwMode="auto">
            <a:xfrm>
              <a:off x="10562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4" name="Oval 292"/>
            <p:cNvSpPr>
              <a:spLocks noChangeArrowheads="1"/>
            </p:cNvSpPr>
            <p:nvPr/>
          </p:nvSpPr>
          <p:spPr bwMode="auto">
            <a:xfrm>
              <a:off x="10645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5" name="Oval 293"/>
            <p:cNvSpPr>
              <a:spLocks noChangeArrowheads="1"/>
            </p:cNvSpPr>
            <p:nvPr/>
          </p:nvSpPr>
          <p:spPr bwMode="auto">
            <a:xfrm>
              <a:off x="10729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6" name="Oval 294"/>
            <p:cNvSpPr>
              <a:spLocks noChangeArrowheads="1"/>
            </p:cNvSpPr>
            <p:nvPr/>
          </p:nvSpPr>
          <p:spPr bwMode="auto">
            <a:xfrm>
              <a:off x="10814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7" name="Oval 295"/>
            <p:cNvSpPr>
              <a:spLocks noChangeArrowheads="1"/>
            </p:cNvSpPr>
            <p:nvPr/>
          </p:nvSpPr>
          <p:spPr bwMode="auto">
            <a:xfrm>
              <a:off x="10898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8" name="Oval 296"/>
            <p:cNvSpPr>
              <a:spLocks noChangeArrowheads="1"/>
            </p:cNvSpPr>
            <p:nvPr/>
          </p:nvSpPr>
          <p:spPr bwMode="auto">
            <a:xfrm>
              <a:off x="10980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39" name="Oval 297"/>
            <p:cNvSpPr>
              <a:spLocks noChangeArrowheads="1"/>
            </p:cNvSpPr>
            <p:nvPr/>
          </p:nvSpPr>
          <p:spPr bwMode="auto">
            <a:xfrm>
              <a:off x="11065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40" name="Oval 298"/>
            <p:cNvSpPr>
              <a:spLocks noChangeArrowheads="1"/>
            </p:cNvSpPr>
            <p:nvPr/>
          </p:nvSpPr>
          <p:spPr bwMode="auto">
            <a:xfrm>
              <a:off x="11149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41" name="Oval 299"/>
            <p:cNvSpPr>
              <a:spLocks noChangeArrowheads="1"/>
            </p:cNvSpPr>
            <p:nvPr/>
          </p:nvSpPr>
          <p:spPr bwMode="auto">
            <a:xfrm>
              <a:off x="11231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42" name="Oval 300"/>
            <p:cNvSpPr>
              <a:spLocks noChangeArrowheads="1"/>
            </p:cNvSpPr>
            <p:nvPr/>
          </p:nvSpPr>
          <p:spPr bwMode="auto">
            <a:xfrm>
              <a:off x="11316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43" name="Oval 301"/>
            <p:cNvSpPr>
              <a:spLocks noChangeArrowheads="1"/>
            </p:cNvSpPr>
            <p:nvPr/>
          </p:nvSpPr>
          <p:spPr bwMode="auto">
            <a:xfrm>
              <a:off x="11400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44" name="Oval 302"/>
            <p:cNvSpPr>
              <a:spLocks noChangeArrowheads="1"/>
            </p:cNvSpPr>
            <p:nvPr/>
          </p:nvSpPr>
          <p:spPr bwMode="auto">
            <a:xfrm>
              <a:off x="11485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45" name="Oval 303"/>
            <p:cNvSpPr>
              <a:spLocks noChangeArrowheads="1"/>
            </p:cNvSpPr>
            <p:nvPr/>
          </p:nvSpPr>
          <p:spPr bwMode="auto">
            <a:xfrm>
              <a:off x="11567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46" name="Oval 304"/>
            <p:cNvSpPr>
              <a:spLocks noChangeArrowheads="1"/>
            </p:cNvSpPr>
            <p:nvPr/>
          </p:nvSpPr>
          <p:spPr bwMode="auto">
            <a:xfrm>
              <a:off x="11651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47" name="Oval 305"/>
            <p:cNvSpPr>
              <a:spLocks noChangeArrowheads="1"/>
            </p:cNvSpPr>
            <p:nvPr/>
          </p:nvSpPr>
          <p:spPr bwMode="auto">
            <a:xfrm>
              <a:off x="11736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48" name="Oval 306"/>
            <p:cNvSpPr>
              <a:spLocks noChangeArrowheads="1"/>
            </p:cNvSpPr>
            <p:nvPr/>
          </p:nvSpPr>
          <p:spPr bwMode="auto">
            <a:xfrm>
              <a:off x="11820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49" name="Oval 308"/>
            <p:cNvSpPr>
              <a:spLocks noChangeArrowheads="1"/>
            </p:cNvSpPr>
            <p:nvPr/>
          </p:nvSpPr>
          <p:spPr bwMode="auto">
            <a:xfrm>
              <a:off x="11902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50" name="Oval 309"/>
            <p:cNvSpPr>
              <a:spLocks noChangeArrowheads="1"/>
            </p:cNvSpPr>
            <p:nvPr/>
          </p:nvSpPr>
          <p:spPr bwMode="auto">
            <a:xfrm>
              <a:off x="11986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51" name="Oval 310"/>
            <p:cNvSpPr>
              <a:spLocks noChangeArrowheads="1"/>
            </p:cNvSpPr>
            <p:nvPr/>
          </p:nvSpPr>
          <p:spPr bwMode="auto">
            <a:xfrm>
              <a:off x="12071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52" name="Oval 311"/>
            <p:cNvSpPr>
              <a:spLocks noChangeArrowheads="1"/>
            </p:cNvSpPr>
            <p:nvPr/>
          </p:nvSpPr>
          <p:spPr bwMode="auto">
            <a:xfrm>
              <a:off x="12153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53" name="Oval 312"/>
            <p:cNvSpPr>
              <a:spLocks noChangeArrowheads="1"/>
            </p:cNvSpPr>
            <p:nvPr/>
          </p:nvSpPr>
          <p:spPr bwMode="auto">
            <a:xfrm>
              <a:off x="12237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54" name="Oval 313"/>
            <p:cNvSpPr>
              <a:spLocks noChangeArrowheads="1"/>
            </p:cNvSpPr>
            <p:nvPr/>
          </p:nvSpPr>
          <p:spPr bwMode="auto">
            <a:xfrm>
              <a:off x="12322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55" name="Oval 314"/>
            <p:cNvSpPr>
              <a:spLocks noChangeArrowheads="1"/>
            </p:cNvSpPr>
            <p:nvPr/>
          </p:nvSpPr>
          <p:spPr bwMode="auto">
            <a:xfrm>
              <a:off x="12406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56" name="Oval 315"/>
            <p:cNvSpPr>
              <a:spLocks noChangeArrowheads="1"/>
            </p:cNvSpPr>
            <p:nvPr/>
          </p:nvSpPr>
          <p:spPr bwMode="auto">
            <a:xfrm>
              <a:off x="12488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57" name="Oval 316"/>
            <p:cNvSpPr>
              <a:spLocks noChangeArrowheads="1"/>
            </p:cNvSpPr>
            <p:nvPr/>
          </p:nvSpPr>
          <p:spPr bwMode="auto">
            <a:xfrm>
              <a:off x="12573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58" name="Oval 317"/>
            <p:cNvSpPr>
              <a:spLocks noChangeArrowheads="1"/>
            </p:cNvSpPr>
            <p:nvPr/>
          </p:nvSpPr>
          <p:spPr bwMode="auto">
            <a:xfrm>
              <a:off x="12657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59" name="Oval 318"/>
            <p:cNvSpPr>
              <a:spLocks noChangeArrowheads="1"/>
            </p:cNvSpPr>
            <p:nvPr/>
          </p:nvSpPr>
          <p:spPr bwMode="auto">
            <a:xfrm>
              <a:off x="12742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0" name="Oval 319"/>
            <p:cNvSpPr>
              <a:spLocks noChangeArrowheads="1"/>
            </p:cNvSpPr>
            <p:nvPr/>
          </p:nvSpPr>
          <p:spPr bwMode="auto">
            <a:xfrm>
              <a:off x="12824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1" name="Oval 320"/>
            <p:cNvSpPr>
              <a:spLocks noChangeArrowheads="1"/>
            </p:cNvSpPr>
            <p:nvPr/>
          </p:nvSpPr>
          <p:spPr bwMode="auto">
            <a:xfrm>
              <a:off x="12908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2" name="Oval 321"/>
            <p:cNvSpPr>
              <a:spLocks noChangeArrowheads="1"/>
            </p:cNvSpPr>
            <p:nvPr/>
          </p:nvSpPr>
          <p:spPr bwMode="auto">
            <a:xfrm>
              <a:off x="12993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3" name="Oval 322"/>
            <p:cNvSpPr>
              <a:spLocks noChangeArrowheads="1"/>
            </p:cNvSpPr>
            <p:nvPr/>
          </p:nvSpPr>
          <p:spPr bwMode="auto">
            <a:xfrm>
              <a:off x="13076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4" name="Oval 323"/>
            <p:cNvSpPr>
              <a:spLocks noChangeArrowheads="1"/>
            </p:cNvSpPr>
            <p:nvPr/>
          </p:nvSpPr>
          <p:spPr bwMode="auto">
            <a:xfrm>
              <a:off x="13160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5" name="Oval 324"/>
            <p:cNvSpPr>
              <a:spLocks noChangeArrowheads="1"/>
            </p:cNvSpPr>
            <p:nvPr/>
          </p:nvSpPr>
          <p:spPr bwMode="auto">
            <a:xfrm>
              <a:off x="13245" y="3710"/>
              <a:ext cx="46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6" name="Oval 325"/>
            <p:cNvSpPr>
              <a:spLocks noChangeArrowheads="1"/>
            </p:cNvSpPr>
            <p:nvPr/>
          </p:nvSpPr>
          <p:spPr bwMode="auto">
            <a:xfrm>
              <a:off x="13329" y="3710"/>
              <a:ext cx="43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7" name="Freeform 326"/>
            <p:cNvSpPr/>
            <p:nvPr/>
          </p:nvSpPr>
          <p:spPr bwMode="auto">
            <a:xfrm>
              <a:off x="13411" y="3717"/>
              <a:ext cx="53" cy="43"/>
            </a:xfrm>
            <a:custGeom>
              <a:avLst/>
              <a:gdLst>
                <a:gd name="T0" fmla="*/ 7 w 8"/>
                <a:gd name="T1" fmla="*/ 4 h 7"/>
                <a:gd name="T2" fmla="*/ 3 w 8"/>
                <a:gd name="T3" fmla="*/ 7 h 7"/>
                <a:gd name="T4" fmla="*/ 0 w 8"/>
                <a:gd name="T5" fmla="*/ 3 h 7"/>
                <a:gd name="T6" fmla="*/ 4 w 8"/>
                <a:gd name="T7" fmla="*/ 0 h 7"/>
                <a:gd name="T8" fmla="*/ 7 w 8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7" y="4"/>
                  </a:moveTo>
                  <a:cubicBezTo>
                    <a:pt x="6" y="6"/>
                    <a:pt x="5" y="7"/>
                    <a:pt x="3" y="7"/>
                  </a:cubicBezTo>
                  <a:cubicBezTo>
                    <a:pt x="1" y="6"/>
                    <a:pt x="0" y="5"/>
                    <a:pt x="0" y="3"/>
                  </a:cubicBezTo>
                  <a:cubicBezTo>
                    <a:pt x="1" y="1"/>
                    <a:pt x="2" y="0"/>
                    <a:pt x="4" y="0"/>
                  </a:cubicBezTo>
                  <a:cubicBezTo>
                    <a:pt x="6" y="1"/>
                    <a:pt x="8" y="3"/>
                    <a:pt x="7" y="4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8" name="Freeform 327"/>
            <p:cNvSpPr/>
            <p:nvPr/>
          </p:nvSpPr>
          <p:spPr bwMode="auto">
            <a:xfrm>
              <a:off x="13488" y="3741"/>
              <a:ext cx="53" cy="53"/>
            </a:xfrm>
            <a:custGeom>
              <a:avLst/>
              <a:gdLst>
                <a:gd name="T0" fmla="*/ 7 w 8"/>
                <a:gd name="T1" fmla="*/ 6 h 8"/>
                <a:gd name="T2" fmla="*/ 2 w 8"/>
                <a:gd name="T3" fmla="*/ 7 h 8"/>
                <a:gd name="T4" fmla="*/ 1 w 8"/>
                <a:gd name="T5" fmla="*/ 3 h 8"/>
                <a:gd name="T6" fmla="*/ 5 w 8"/>
                <a:gd name="T7" fmla="*/ 1 h 8"/>
                <a:gd name="T8" fmla="*/ 7 w 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7" y="6"/>
                  </a:moveTo>
                  <a:cubicBezTo>
                    <a:pt x="6" y="8"/>
                    <a:pt x="4" y="8"/>
                    <a:pt x="2" y="7"/>
                  </a:cubicBezTo>
                  <a:cubicBezTo>
                    <a:pt x="1" y="6"/>
                    <a:pt x="0" y="4"/>
                    <a:pt x="1" y="3"/>
                  </a:cubicBezTo>
                  <a:cubicBezTo>
                    <a:pt x="2" y="1"/>
                    <a:pt x="4" y="0"/>
                    <a:pt x="5" y="1"/>
                  </a:cubicBezTo>
                  <a:cubicBezTo>
                    <a:pt x="7" y="2"/>
                    <a:pt x="8" y="4"/>
                    <a:pt x="7" y="6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9" name="Freeform 328"/>
            <p:cNvSpPr/>
            <p:nvPr/>
          </p:nvSpPr>
          <p:spPr bwMode="auto">
            <a:xfrm>
              <a:off x="13554" y="3794"/>
              <a:ext cx="51" cy="51"/>
            </a:xfrm>
            <a:custGeom>
              <a:avLst/>
              <a:gdLst>
                <a:gd name="T0" fmla="*/ 6 w 8"/>
                <a:gd name="T1" fmla="*/ 7 h 8"/>
                <a:gd name="T2" fmla="*/ 2 w 8"/>
                <a:gd name="T3" fmla="*/ 7 h 8"/>
                <a:gd name="T4" fmla="*/ 2 w 8"/>
                <a:gd name="T5" fmla="*/ 2 h 8"/>
                <a:gd name="T6" fmla="*/ 7 w 8"/>
                <a:gd name="T7" fmla="*/ 2 h 8"/>
                <a:gd name="T8" fmla="*/ 6 w 8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6" y="7"/>
                  </a:moveTo>
                  <a:cubicBezTo>
                    <a:pt x="5" y="8"/>
                    <a:pt x="3" y="8"/>
                    <a:pt x="2" y="7"/>
                  </a:cubicBezTo>
                  <a:cubicBezTo>
                    <a:pt x="0" y="5"/>
                    <a:pt x="0" y="3"/>
                    <a:pt x="2" y="2"/>
                  </a:cubicBezTo>
                  <a:cubicBezTo>
                    <a:pt x="3" y="0"/>
                    <a:pt x="5" y="0"/>
                    <a:pt x="7" y="2"/>
                  </a:cubicBezTo>
                  <a:cubicBezTo>
                    <a:pt x="8" y="3"/>
                    <a:pt x="8" y="5"/>
                    <a:pt x="6" y="7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70" name="Freeform 329"/>
            <p:cNvSpPr/>
            <p:nvPr/>
          </p:nvSpPr>
          <p:spPr bwMode="auto">
            <a:xfrm>
              <a:off x="13604" y="3864"/>
              <a:ext cx="53" cy="46"/>
            </a:xfrm>
            <a:custGeom>
              <a:avLst/>
              <a:gdLst>
                <a:gd name="T0" fmla="*/ 5 w 8"/>
                <a:gd name="T1" fmla="*/ 7 h 7"/>
                <a:gd name="T2" fmla="*/ 1 w 8"/>
                <a:gd name="T3" fmla="*/ 5 h 7"/>
                <a:gd name="T4" fmla="*/ 2 w 8"/>
                <a:gd name="T5" fmla="*/ 1 h 7"/>
                <a:gd name="T6" fmla="*/ 7 w 8"/>
                <a:gd name="T7" fmla="*/ 2 h 7"/>
                <a:gd name="T8" fmla="*/ 5 w 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5" y="7"/>
                  </a:moveTo>
                  <a:cubicBezTo>
                    <a:pt x="3" y="7"/>
                    <a:pt x="1" y="7"/>
                    <a:pt x="1" y="5"/>
                  </a:cubicBezTo>
                  <a:cubicBezTo>
                    <a:pt x="0" y="4"/>
                    <a:pt x="0" y="2"/>
                    <a:pt x="2" y="1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8" y="4"/>
                    <a:pt x="7" y="6"/>
                    <a:pt x="5" y="7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71" name="Freeform 330"/>
            <p:cNvSpPr/>
            <p:nvPr/>
          </p:nvSpPr>
          <p:spPr bwMode="auto">
            <a:xfrm>
              <a:off x="13631" y="3942"/>
              <a:ext cx="53" cy="46"/>
            </a:xfrm>
            <a:custGeom>
              <a:avLst/>
              <a:gdLst>
                <a:gd name="T0" fmla="*/ 5 w 8"/>
                <a:gd name="T1" fmla="*/ 7 h 7"/>
                <a:gd name="T2" fmla="*/ 1 w 8"/>
                <a:gd name="T3" fmla="*/ 5 h 7"/>
                <a:gd name="T4" fmla="*/ 3 w 8"/>
                <a:gd name="T5" fmla="*/ 1 h 7"/>
                <a:gd name="T6" fmla="*/ 7 w 8"/>
                <a:gd name="T7" fmla="*/ 3 h 7"/>
                <a:gd name="T8" fmla="*/ 5 w 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5" y="7"/>
                  </a:moveTo>
                  <a:cubicBezTo>
                    <a:pt x="3" y="7"/>
                    <a:pt x="1" y="6"/>
                    <a:pt x="1" y="5"/>
                  </a:cubicBezTo>
                  <a:cubicBezTo>
                    <a:pt x="0" y="3"/>
                    <a:pt x="1" y="1"/>
                    <a:pt x="3" y="1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8" y="5"/>
                    <a:pt x="6" y="7"/>
                    <a:pt x="5" y="7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72" name="Oval 331"/>
            <p:cNvSpPr>
              <a:spLocks noChangeArrowheads="1"/>
            </p:cNvSpPr>
            <p:nvPr/>
          </p:nvSpPr>
          <p:spPr bwMode="auto">
            <a:xfrm>
              <a:off x="13643" y="4026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73" name="Oval 332"/>
            <p:cNvSpPr>
              <a:spLocks noChangeArrowheads="1"/>
            </p:cNvSpPr>
            <p:nvPr/>
          </p:nvSpPr>
          <p:spPr bwMode="auto">
            <a:xfrm>
              <a:off x="13643" y="4111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74" name="Oval 333"/>
            <p:cNvSpPr>
              <a:spLocks noChangeArrowheads="1"/>
            </p:cNvSpPr>
            <p:nvPr/>
          </p:nvSpPr>
          <p:spPr bwMode="auto">
            <a:xfrm>
              <a:off x="13643" y="4195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75" name="Oval 334"/>
            <p:cNvSpPr>
              <a:spLocks noChangeArrowheads="1"/>
            </p:cNvSpPr>
            <p:nvPr/>
          </p:nvSpPr>
          <p:spPr bwMode="auto">
            <a:xfrm>
              <a:off x="13643" y="4280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76" name="Oval 335"/>
            <p:cNvSpPr>
              <a:spLocks noChangeArrowheads="1"/>
            </p:cNvSpPr>
            <p:nvPr/>
          </p:nvSpPr>
          <p:spPr bwMode="auto">
            <a:xfrm>
              <a:off x="13643" y="4364"/>
              <a:ext cx="42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77" name="Oval 336"/>
            <p:cNvSpPr>
              <a:spLocks noChangeArrowheads="1"/>
            </p:cNvSpPr>
            <p:nvPr/>
          </p:nvSpPr>
          <p:spPr bwMode="auto">
            <a:xfrm>
              <a:off x="13643" y="4449"/>
              <a:ext cx="42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78" name="Oval 337"/>
            <p:cNvSpPr>
              <a:spLocks noChangeArrowheads="1"/>
            </p:cNvSpPr>
            <p:nvPr/>
          </p:nvSpPr>
          <p:spPr bwMode="auto">
            <a:xfrm>
              <a:off x="13643" y="4531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79" name="Oval 338"/>
            <p:cNvSpPr>
              <a:spLocks noChangeArrowheads="1"/>
            </p:cNvSpPr>
            <p:nvPr/>
          </p:nvSpPr>
          <p:spPr bwMode="auto">
            <a:xfrm>
              <a:off x="13643" y="4623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80" name="Oval 339"/>
            <p:cNvSpPr>
              <a:spLocks noChangeArrowheads="1"/>
            </p:cNvSpPr>
            <p:nvPr/>
          </p:nvSpPr>
          <p:spPr bwMode="auto">
            <a:xfrm>
              <a:off x="13643" y="4707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81" name="Oval 340"/>
            <p:cNvSpPr>
              <a:spLocks noChangeArrowheads="1"/>
            </p:cNvSpPr>
            <p:nvPr/>
          </p:nvSpPr>
          <p:spPr bwMode="auto">
            <a:xfrm>
              <a:off x="13643" y="4792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82" name="Oval 341"/>
            <p:cNvSpPr>
              <a:spLocks noChangeArrowheads="1"/>
            </p:cNvSpPr>
            <p:nvPr/>
          </p:nvSpPr>
          <p:spPr bwMode="auto">
            <a:xfrm>
              <a:off x="13643" y="4874"/>
              <a:ext cx="42" cy="42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83" name="Oval 342"/>
            <p:cNvSpPr>
              <a:spLocks noChangeArrowheads="1"/>
            </p:cNvSpPr>
            <p:nvPr/>
          </p:nvSpPr>
          <p:spPr bwMode="auto">
            <a:xfrm>
              <a:off x="13643" y="4958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84" name="Oval 343"/>
            <p:cNvSpPr>
              <a:spLocks noChangeArrowheads="1"/>
            </p:cNvSpPr>
            <p:nvPr/>
          </p:nvSpPr>
          <p:spPr bwMode="auto">
            <a:xfrm>
              <a:off x="13643" y="5043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85" name="Oval 344"/>
            <p:cNvSpPr>
              <a:spLocks noChangeArrowheads="1"/>
            </p:cNvSpPr>
            <p:nvPr/>
          </p:nvSpPr>
          <p:spPr bwMode="auto">
            <a:xfrm>
              <a:off x="13643" y="5127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86" name="Oval 345"/>
            <p:cNvSpPr>
              <a:spLocks noChangeArrowheads="1"/>
            </p:cNvSpPr>
            <p:nvPr/>
          </p:nvSpPr>
          <p:spPr bwMode="auto">
            <a:xfrm>
              <a:off x="13643" y="5212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87" name="Oval 346"/>
            <p:cNvSpPr>
              <a:spLocks noChangeArrowheads="1"/>
            </p:cNvSpPr>
            <p:nvPr/>
          </p:nvSpPr>
          <p:spPr bwMode="auto">
            <a:xfrm>
              <a:off x="13643" y="5296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88" name="Oval 347"/>
            <p:cNvSpPr>
              <a:spLocks noChangeArrowheads="1"/>
            </p:cNvSpPr>
            <p:nvPr/>
          </p:nvSpPr>
          <p:spPr bwMode="auto">
            <a:xfrm>
              <a:off x="13643" y="5381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89" name="Oval 348"/>
            <p:cNvSpPr>
              <a:spLocks noChangeArrowheads="1"/>
            </p:cNvSpPr>
            <p:nvPr/>
          </p:nvSpPr>
          <p:spPr bwMode="auto">
            <a:xfrm>
              <a:off x="13643" y="5463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90" name="Oval 349"/>
            <p:cNvSpPr>
              <a:spLocks noChangeArrowheads="1"/>
            </p:cNvSpPr>
            <p:nvPr/>
          </p:nvSpPr>
          <p:spPr bwMode="auto">
            <a:xfrm>
              <a:off x="13643" y="5547"/>
              <a:ext cx="42" cy="39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91" name="Oval 350"/>
            <p:cNvSpPr>
              <a:spLocks noChangeArrowheads="1"/>
            </p:cNvSpPr>
            <p:nvPr/>
          </p:nvSpPr>
          <p:spPr bwMode="auto">
            <a:xfrm>
              <a:off x="13643" y="5632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92" name="Oval 351"/>
            <p:cNvSpPr>
              <a:spLocks noChangeArrowheads="1"/>
            </p:cNvSpPr>
            <p:nvPr/>
          </p:nvSpPr>
          <p:spPr bwMode="auto">
            <a:xfrm>
              <a:off x="13643" y="5716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93" name="Oval 352"/>
            <p:cNvSpPr>
              <a:spLocks noChangeArrowheads="1"/>
            </p:cNvSpPr>
            <p:nvPr/>
          </p:nvSpPr>
          <p:spPr bwMode="auto">
            <a:xfrm>
              <a:off x="13643" y="5801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94" name="Oval 353"/>
            <p:cNvSpPr>
              <a:spLocks noChangeArrowheads="1"/>
            </p:cNvSpPr>
            <p:nvPr/>
          </p:nvSpPr>
          <p:spPr bwMode="auto">
            <a:xfrm>
              <a:off x="13643" y="5885"/>
              <a:ext cx="42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95" name="Oval 354"/>
            <p:cNvSpPr>
              <a:spLocks noChangeArrowheads="1"/>
            </p:cNvSpPr>
            <p:nvPr/>
          </p:nvSpPr>
          <p:spPr bwMode="auto">
            <a:xfrm>
              <a:off x="13643" y="5970"/>
              <a:ext cx="42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96" name="Oval 355"/>
            <p:cNvSpPr>
              <a:spLocks noChangeArrowheads="1"/>
            </p:cNvSpPr>
            <p:nvPr/>
          </p:nvSpPr>
          <p:spPr bwMode="auto">
            <a:xfrm>
              <a:off x="13643" y="6053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97" name="Oval 356"/>
            <p:cNvSpPr>
              <a:spLocks noChangeArrowheads="1"/>
            </p:cNvSpPr>
            <p:nvPr/>
          </p:nvSpPr>
          <p:spPr bwMode="auto">
            <a:xfrm>
              <a:off x="13643" y="6137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98" name="Oval 357"/>
            <p:cNvSpPr>
              <a:spLocks noChangeArrowheads="1"/>
            </p:cNvSpPr>
            <p:nvPr/>
          </p:nvSpPr>
          <p:spPr bwMode="auto">
            <a:xfrm>
              <a:off x="13643" y="6222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99" name="Oval 358"/>
            <p:cNvSpPr>
              <a:spLocks noChangeArrowheads="1"/>
            </p:cNvSpPr>
            <p:nvPr/>
          </p:nvSpPr>
          <p:spPr bwMode="auto">
            <a:xfrm>
              <a:off x="13643" y="6306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00" name="Oval 359"/>
            <p:cNvSpPr>
              <a:spLocks noChangeArrowheads="1"/>
            </p:cNvSpPr>
            <p:nvPr/>
          </p:nvSpPr>
          <p:spPr bwMode="auto">
            <a:xfrm>
              <a:off x="13643" y="6391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01" name="Oval 360"/>
            <p:cNvSpPr>
              <a:spLocks noChangeArrowheads="1"/>
            </p:cNvSpPr>
            <p:nvPr/>
          </p:nvSpPr>
          <p:spPr bwMode="auto">
            <a:xfrm>
              <a:off x="13643" y="6475"/>
              <a:ext cx="42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02" name="Oval 361"/>
            <p:cNvSpPr>
              <a:spLocks noChangeArrowheads="1"/>
            </p:cNvSpPr>
            <p:nvPr/>
          </p:nvSpPr>
          <p:spPr bwMode="auto">
            <a:xfrm>
              <a:off x="13643" y="6557"/>
              <a:ext cx="42" cy="46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03" name="Freeform 362"/>
            <p:cNvSpPr/>
            <p:nvPr/>
          </p:nvSpPr>
          <p:spPr bwMode="auto">
            <a:xfrm>
              <a:off x="13638" y="6642"/>
              <a:ext cx="46" cy="46"/>
            </a:xfrm>
            <a:custGeom>
              <a:avLst/>
              <a:gdLst>
                <a:gd name="T0" fmla="*/ 4 w 7"/>
                <a:gd name="T1" fmla="*/ 7 h 7"/>
                <a:gd name="T2" fmla="*/ 0 w 7"/>
                <a:gd name="T3" fmla="*/ 3 h 7"/>
                <a:gd name="T4" fmla="*/ 4 w 7"/>
                <a:gd name="T5" fmla="*/ 0 h 7"/>
                <a:gd name="T6" fmla="*/ 7 w 7"/>
                <a:gd name="T7" fmla="*/ 3 h 7"/>
                <a:gd name="T8" fmla="*/ 4 w 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4" y="7"/>
                  </a:moveTo>
                  <a:cubicBezTo>
                    <a:pt x="2" y="6"/>
                    <a:pt x="0" y="5"/>
                    <a:pt x="0" y="3"/>
                  </a:cubicBezTo>
                  <a:cubicBezTo>
                    <a:pt x="1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6"/>
                    <a:pt x="5" y="7"/>
                    <a:pt x="4" y="7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04" name="Freeform 363"/>
            <p:cNvSpPr/>
            <p:nvPr/>
          </p:nvSpPr>
          <p:spPr bwMode="auto">
            <a:xfrm>
              <a:off x="13623" y="6719"/>
              <a:ext cx="46" cy="53"/>
            </a:xfrm>
            <a:custGeom>
              <a:avLst/>
              <a:gdLst>
                <a:gd name="T0" fmla="*/ 2 w 7"/>
                <a:gd name="T1" fmla="*/ 7 h 8"/>
                <a:gd name="T2" fmla="*/ 0 w 7"/>
                <a:gd name="T3" fmla="*/ 3 h 8"/>
                <a:gd name="T4" fmla="*/ 4 w 7"/>
                <a:gd name="T5" fmla="*/ 1 h 8"/>
                <a:gd name="T6" fmla="*/ 7 w 7"/>
                <a:gd name="T7" fmla="*/ 5 h 8"/>
                <a:gd name="T8" fmla="*/ 2 w 7"/>
                <a:gd name="T9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8">
                  <a:moveTo>
                    <a:pt x="2" y="7"/>
                  </a:moveTo>
                  <a:cubicBezTo>
                    <a:pt x="0" y="6"/>
                    <a:pt x="0" y="4"/>
                    <a:pt x="0" y="3"/>
                  </a:cubicBezTo>
                  <a:cubicBezTo>
                    <a:pt x="1" y="1"/>
                    <a:pt x="2" y="0"/>
                    <a:pt x="4" y="1"/>
                  </a:cubicBezTo>
                  <a:cubicBezTo>
                    <a:pt x="6" y="1"/>
                    <a:pt x="7" y="3"/>
                    <a:pt x="7" y="5"/>
                  </a:cubicBezTo>
                  <a:cubicBezTo>
                    <a:pt x="6" y="7"/>
                    <a:pt x="4" y="8"/>
                    <a:pt x="2" y="7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05" name="Freeform 364"/>
            <p:cNvSpPr/>
            <p:nvPr/>
          </p:nvSpPr>
          <p:spPr bwMode="auto">
            <a:xfrm>
              <a:off x="13580" y="6798"/>
              <a:ext cx="51" cy="43"/>
            </a:xfrm>
            <a:custGeom>
              <a:avLst/>
              <a:gdLst>
                <a:gd name="T0" fmla="*/ 2 w 8"/>
                <a:gd name="T1" fmla="*/ 6 h 7"/>
                <a:gd name="T2" fmla="*/ 1 w 8"/>
                <a:gd name="T3" fmla="*/ 1 h 7"/>
                <a:gd name="T4" fmla="*/ 6 w 8"/>
                <a:gd name="T5" fmla="*/ 1 h 7"/>
                <a:gd name="T6" fmla="*/ 7 w 8"/>
                <a:gd name="T7" fmla="*/ 5 h 7"/>
                <a:gd name="T8" fmla="*/ 2 w 8"/>
                <a:gd name="T9" fmla="*/ 6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2" y="6"/>
                  </a:moveTo>
                  <a:cubicBezTo>
                    <a:pt x="1" y="5"/>
                    <a:pt x="0" y="3"/>
                    <a:pt x="1" y="1"/>
                  </a:cubicBezTo>
                  <a:cubicBezTo>
                    <a:pt x="3" y="0"/>
                    <a:pt x="5" y="0"/>
                    <a:pt x="6" y="1"/>
                  </a:cubicBezTo>
                  <a:cubicBezTo>
                    <a:pt x="8" y="2"/>
                    <a:pt x="8" y="4"/>
                    <a:pt x="7" y="5"/>
                  </a:cubicBezTo>
                  <a:cubicBezTo>
                    <a:pt x="6" y="7"/>
                    <a:pt x="4" y="7"/>
                    <a:pt x="2" y="6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06" name="Freeform 365"/>
            <p:cNvSpPr/>
            <p:nvPr/>
          </p:nvSpPr>
          <p:spPr bwMode="auto">
            <a:xfrm>
              <a:off x="13522" y="6856"/>
              <a:ext cx="51" cy="51"/>
            </a:xfrm>
            <a:custGeom>
              <a:avLst/>
              <a:gdLst>
                <a:gd name="T0" fmla="*/ 1 w 8"/>
                <a:gd name="T1" fmla="*/ 6 h 8"/>
                <a:gd name="T2" fmla="*/ 2 w 8"/>
                <a:gd name="T3" fmla="*/ 1 h 8"/>
                <a:gd name="T4" fmla="*/ 7 w 8"/>
                <a:gd name="T5" fmla="*/ 2 h 8"/>
                <a:gd name="T6" fmla="*/ 6 w 8"/>
                <a:gd name="T7" fmla="*/ 6 h 8"/>
                <a:gd name="T8" fmla="*/ 1 w 8"/>
                <a:gd name="T9" fmla="*/ 6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6"/>
                  </a:moveTo>
                  <a:cubicBezTo>
                    <a:pt x="0" y="4"/>
                    <a:pt x="1" y="2"/>
                    <a:pt x="2" y="1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8" y="3"/>
                    <a:pt x="8" y="5"/>
                    <a:pt x="6" y="6"/>
                  </a:cubicBezTo>
                  <a:cubicBezTo>
                    <a:pt x="5" y="8"/>
                    <a:pt x="2" y="7"/>
                    <a:pt x="1" y="6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07" name="Freeform 366"/>
            <p:cNvSpPr/>
            <p:nvPr/>
          </p:nvSpPr>
          <p:spPr bwMode="auto">
            <a:xfrm>
              <a:off x="13449" y="6895"/>
              <a:ext cx="53" cy="51"/>
            </a:xfrm>
            <a:custGeom>
              <a:avLst/>
              <a:gdLst>
                <a:gd name="T0" fmla="*/ 1 w 8"/>
                <a:gd name="T1" fmla="*/ 5 h 8"/>
                <a:gd name="T2" fmla="*/ 3 w 8"/>
                <a:gd name="T3" fmla="*/ 1 h 8"/>
                <a:gd name="T4" fmla="*/ 7 w 8"/>
                <a:gd name="T5" fmla="*/ 3 h 8"/>
                <a:gd name="T6" fmla="*/ 5 w 8"/>
                <a:gd name="T7" fmla="*/ 7 h 8"/>
                <a:gd name="T8" fmla="*/ 1 w 8"/>
                <a:gd name="T9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1" y="5"/>
                  </a:moveTo>
                  <a:cubicBezTo>
                    <a:pt x="0" y="3"/>
                    <a:pt x="1" y="1"/>
                    <a:pt x="3" y="1"/>
                  </a:cubicBezTo>
                  <a:cubicBezTo>
                    <a:pt x="4" y="0"/>
                    <a:pt x="6" y="1"/>
                    <a:pt x="7" y="3"/>
                  </a:cubicBezTo>
                  <a:cubicBezTo>
                    <a:pt x="8" y="4"/>
                    <a:pt x="7" y="7"/>
                    <a:pt x="5" y="7"/>
                  </a:cubicBezTo>
                  <a:cubicBezTo>
                    <a:pt x="3" y="8"/>
                    <a:pt x="1" y="7"/>
                    <a:pt x="1" y="5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08" name="Freeform 367"/>
            <p:cNvSpPr/>
            <p:nvPr/>
          </p:nvSpPr>
          <p:spPr bwMode="auto">
            <a:xfrm>
              <a:off x="13372" y="6914"/>
              <a:ext cx="46" cy="46"/>
            </a:xfrm>
            <a:custGeom>
              <a:avLst/>
              <a:gdLst>
                <a:gd name="T0" fmla="*/ 0 w 7"/>
                <a:gd name="T1" fmla="*/ 4 h 7"/>
                <a:gd name="T2" fmla="*/ 3 w 7"/>
                <a:gd name="T3" fmla="*/ 1 h 7"/>
                <a:gd name="T4" fmla="*/ 7 w 7"/>
                <a:gd name="T5" fmla="*/ 4 h 7"/>
                <a:gd name="T6" fmla="*/ 4 w 7"/>
                <a:gd name="T7" fmla="*/ 7 h 7"/>
                <a:gd name="T8" fmla="*/ 0 w 7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0" y="4"/>
                  </a:moveTo>
                  <a:cubicBezTo>
                    <a:pt x="0" y="2"/>
                    <a:pt x="1" y="1"/>
                    <a:pt x="3" y="1"/>
                  </a:cubicBezTo>
                  <a:cubicBezTo>
                    <a:pt x="5" y="0"/>
                    <a:pt x="6" y="2"/>
                    <a:pt x="7" y="4"/>
                  </a:cubicBezTo>
                  <a:cubicBezTo>
                    <a:pt x="7" y="5"/>
                    <a:pt x="6" y="7"/>
                    <a:pt x="4" y="7"/>
                  </a:cubicBezTo>
                  <a:cubicBezTo>
                    <a:pt x="1" y="7"/>
                    <a:pt x="0" y="6"/>
                    <a:pt x="0" y="4"/>
                  </a:cubicBezTo>
                  <a:close/>
                </a:path>
              </a:pathLst>
            </a:cu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09" name="Oval 368"/>
            <p:cNvSpPr>
              <a:spLocks noChangeArrowheads="1"/>
            </p:cNvSpPr>
            <p:nvPr/>
          </p:nvSpPr>
          <p:spPr bwMode="auto">
            <a:xfrm>
              <a:off x="13290" y="6922"/>
              <a:ext cx="43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10" name="Oval 369"/>
            <p:cNvSpPr>
              <a:spLocks noChangeArrowheads="1"/>
            </p:cNvSpPr>
            <p:nvPr/>
          </p:nvSpPr>
          <p:spPr bwMode="auto">
            <a:xfrm>
              <a:off x="13206" y="6922"/>
              <a:ext cx="46" cy="43"/>
            </a:xfrm>
            <a:prstGeom prst="ellipse">
              <a:avLst/>
            </a:prstGeom>
            <a:solidFill>
              <a:srgbClr val="4A7CC6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11" name="Rectangle 370"/>
            <p:cNvSpPr>
              <a:spLocks noChangeArrowheads="1"/>
            </p:cNvSpPr>
            <p:nvPr/>
          </p:nvSpPr>
          <p:spPr bwMode="auto">
            <a:xfrm>
              <a:off x="12781" y="6999"/>
              <a:ext cx="58" cy="66"/>
            </a:xfrm>
            <a:prstGeom prst="rect">
              <a:avLst/>
            </a:prstGeom>
            <a:solidFill>
              <a:srgbClr val="2F5597"/>
            </a:solidFill>
            <a:ln w="9525">
              <a:solidFill>
                <a:schemeClr val="bg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12" name="Rectangle 371"/>
            <p:cNvSpPr>
              <a:spLocks noChangeArrowheads="1"/>
            </p:cNvSpPr>
            <p:nvPr/>
          </p:nvSpPr>
          <p:spPr bwMode="auto">
            <a:xfrm>
              <a:off x="12870" y="6922"/>
              <a:ext cx="58" cy="143"/>
            </a:xfrm>
            <a:prstGeom prst="rect">
              <a:avLst/>
            </a:prstGeom>
            <a:solidFill>
              <a:srgbClr val="2F5597"/>
            </a:solidFill>
            <a:ln w="9525">
              <a:solidFill>
                <a:schemeClr val="bg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13" name="Rectangle 372"/>
            <p:cNvSpPr>
              <a:spLocks noChangeArrowheads="1"/>
            </p:cNvSpPr>
            <p:nvPr/>
          </p:nvSpPr>
          <p:spPr bwMode="auto">
            <a:xfrm>
              <a:off x="12960" y="6876"/>
              <a:ext cx="58" cy="188"/>
            </a:xfrm>
            <a:prstGeom prst="rect">
              <a:avLst/>
            </a:prstGeom>
            <a:solidFill>
              <a:srgbClr val="2F5597"/>
            </a:solidFill>
            <a:ln w="9525">
              <a:solidFill>
                <a:schemeClr val="bg1"/>
              </a:solidFill>
              <a:miter lim="800000"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14" name="Freeform 373"/>
            <p:cNvSpPr>
              <a:spLocks noEditPoints="1"/>
            </p:cNvSpPr>
            <p:nvPr/>
          </p:nvSpPr>
          <p:spPr bwMode="auto">
            <a:xfrm>
              <a:off x="12677" y="6740"/>
              <a:ext cx="457" cy="467"/>
            </a:xfrm>
            <a:custGeom>
              <a:avLst/>
              <a:gdLst>
                <a:gd name="T0" fmla="*/ 35 w 69"/>
                <a:gd name="T1" fmla="*/ 70 h 70"/>
                <a:gd name="T2" fmla="*/ 0 w 69"/>
                <a:gd name="T3" fmla="*/ 35 h 70"/>
                <a:gd name="T4" fmla="*/ 35 w 69"/>
                <a:gd name="T5" fmla="*/ 0 h 70"/>
                <a:gd name="T6" fmla="*/ 69 w 69"/>
                <a:gd name="T7" fmla="*/ 35 h 70"/>
                <a:gd name="T8" fmla="*/ 35 w 69"/>
                <a:gd name="T9" fmla="*/ 70 h 70"/>
                <a:gd name="T10" fmla="*/ 35 w 69"/>
                <a:gd name="T11" fmla="*/ 6 h 70"/>
                <a:gd name="T12" fmla="*/ 6 w 69"/>
                <a:gd name="T13" fmla="*/ 35 h 70"/>
                <a:gd name="T14" fmla="*/ 35 w 69"/>
                <a:gd name="T15" fmla="*/ 64 h 70"/>
                <a:gd name="T16" fmla="*/ 63 w 69"/>
                <a:gd name="T17" fmla="*/ 35 h 70"/>
                <a:gd name="T18" fmla="*/ 35 w 69"/>
                <a:gd name="T19" fmla="*/ 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9" h="70">
                  <a:moveTo>
                    <a:pt x="35" y="70"/>
                  </a:moveTo>
                  <a:cubicBezTo>
                    <a:pt x="16" y="70"/>
                    <a:pt x="0" y="54"/>
                    <a:pt x="0" y="35"/>
                  </a:cubicBezTo>
                  <a:cubicBezTo>
                    <a:pt x="0" y="16"/>
                    <a:pt x="16" y="0"/>
                    <a:pt x="35" y="0"/>
                  </a:cubicBezTo>
                  <a:cubicBezTo>
                    <a:pt x="54" y="0"/>
                    <a:pt x="69" y="16"/>
                    <a:pt x="69" y="35"/>
                  </a:cubicBezTo>
                  <a:cubicBezTo>
                    <a:pt x="69" y="54"/>
                    <a:pt x="54" y="70"/>
                    <a:pt x="35" y="70"/>
                  </a:cubicBezTo>
                  <a:close/>
                  <a:moveTo>
                    <a:pt x="35" y="6"/>
                  </a:moveTo>
                  <a:cubicBezTo>
                    <a:pt x="19" y="6"/>
                    <a:pt x="6" y="19"/>
                    <a:pt x="6" y="35"/>
                  </a:cubicBezTo>
                  <a:cubicBezTo>
                    <a:pt x="6" y="51"/>
                    <a:pt x="19" y="64"/>
                    <a:pt x="35" y="64"/>
                  </a:cubicBezTo>
                  <a:cubicBezTo>
                    <a:pt x="50" y="64"/>
                    <a:pt x="63" y="51"/>
                    <a:pt x="63" y="35"/>
                  </a:cubicBezTo>
                  <a:cubicBezTo>
                    <a:pt x="63" y="19"/>
                    <a:pt x="50" y="6"/>
                    <a:pt x="35" y="6"/>
                  </a:cubicBezTo>
                  <a:close/>
                </a:path>
              </a:pathLst>
            </a:custGeom>
            <a:solidFill>
              <a:srgbClr val="2F5597"/>
            </a:solidFill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11" name="文本框 10"/>
          <p:cNvSpPr txBox="1"/>
          <p:nvPr/>
        </p:nvSpPr>
        <p:spPr>
          <a:xfrm>
            <a:off x="6295177" y="3411132"/>
            <a:ext cx="504420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不捡不摸不生吃，螺蛙水产要煮透</a:t>
            </a:r>
            <a:endParaRPr lang="zh-CN" altLang="en-US" sz="2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生熟分开勤洗手，果蔬洗净不喝生</a:t>
            </a:r>
            <a:endParaRPr lang="zh-CN" altLang="en-US" sz="2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头痛颈僵呕吐麻，立刻就医别硬扛</a:t>
            </a:r>
            <a:endParaRPr lang="zh-CN" altLang="en-US" sz="2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852618" y="2623515"/>
            <a:ext cx="5148054" cy="3391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5000"/>
              </a:lnSpc>
              <a:buFont typeface="Wingdings" panose="05000000000000000000" pitchFamily="2" charset="2"/>
              <a:buChar char="l"/>
            </a:pP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灭好鼠：清理环境，源头防控</a:t>
            </a:r>
            <a:endParaRPr lang="en-US" altLang="zh-CN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Noto Sans SC" panose="020B0200000000000000" charset="-122"/>
            </a:endParaRPr>
          </a:p>
          <a:p>
            <a:pPr>
              <a:lnSpc>
                <a:spcPct val="125000"/>
              </a:lnSpc>
            </a:pP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及时清理居住环境周边的积水和杂物，减少鼠类、螺类的滋生与栖息场所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Noto Sans SC" panose="020B0200000000000000" charset="-122"/>
            </a:endParaRPr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l"/>
              <a:defRPr/>
            </a:pPr>
            <a:r>
              <a:rPr lang="en-US" altLang="zh-CN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讲卫生：生熟分开，注重细节</a:t>
            </a:r>
            <a:endParaRPr lang="en-US" altLang="zh-CN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5000"/>
              </a:lnSpc>
            </a:pP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处理食材时严格做到刀、砧板生熟分开；饭前便后及处理生鲜食材前后务必彻底洗手</a:t>
            </a:r>
            <a:endParaRPr lang="en-US" altLang="zh-CN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Noto Sans SC" panose="020B0200000000000000" charset="-122"/>
            </a:endParaRPr>
          </a:p>
          <a:p>
            <a:pPr marL="285750" indent="-285750">
              <a:lnSpc>
                <a:spcPct val="125000"/>
              </a:lnSpc>
              <a:buClr>
                <a:schemeClr val="bg1"/>
              </a:buClr>
              <a:buFont typeface="Wingdings" panose="05000000000000000000" pitchFamily="2" charset="2"/>
              <a:buChar char="l"/>
              <a:defRPr/>
            </a:pPr>
            <a:r>
              <a:rPr lang="en-US" altLang="zh-CN" b="1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</a:t>
            </a:r>
            <a:r>
              <a:rPr lang="en-US" altLang="zh-CN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管住嘴：拒绝生食，确保煮熟</a:t>
            </a:r>
            <a:endParaRPr lang="en-US" altLang="zh-CN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08000"/>
              </a:lnSpc>
            </a:pPr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坚决不生吃或半生吃螺、虾、蟹、鱼、蛙等水产和肉类；烹饪时确保食物中心温度达到70℃以上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21"/>
          <a:stretch>
            <a:fillRect/>
          </a:stretch>
        </p:blipFill>
        <p:spPr>
          <a:xfrm>
            <a:off x="256788" y="587264"/>
            <a:ext cx="11684767" cy="3268266"/>
          </a:xfrm>
          <a:prstGeom prst="rect">
            <a:avLst/>
          </a:prstGeom>
          <a:ln>
            <a:noFill/>
          </a:ln>
        </p:spPr>
      </p:pic>
      <p:sp>
        <p:nvSpPr>
          <p:cNvPr id="5" name="矩形 4"/>
          <p:cNvSpPr/>
          <p:nvPr/>
        </p:nvSpPr>
        <p:spPr>
          <a:xfrm flipV="1">
            <a:off x="253616" y="3057733"/>
            <a:ext cx="11684767" cy="3621704"/>
          </a:xfrm>
          <a:prstGeom prst="rect">
            <a:avLst/>
          </a:prstGeom>
          <a:solidFill>
            <a:srgbClr val="EFF2F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Light" panose="02010600030101010101" charset="-122"/>
              <a:ea typeface="思源黑体 CN Normal"/>
              <a:cs typeface="+mn-cs"/>
            </a:endParaRPr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1" y="-2708586"/>
            <a:ext cx="6858000" cy="12275173"/>
          </a:xfrm>
          <a:prstGeom prst="rect">
            <a:avLst/>
          </a:prstGeom>
        </p:spPr>
      </p:pic>
      <p:pic>
        <p:nvPicPr>
          <p:cNvPr id="69" name="图片 68"/>
          <p:cNvPicPr>
            <a:picLocks noChangeAspect="1"/>
          </p:cNvPicPr>
          <p:nvPr/>
        </p:nvPicPr>
        <p:blipFill>
          <a:blip r:embed="rId4">
            <a:alphaModFix amt="71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41586" y="1182"/>
            <a:ext cx="12250083" cy="6858000"/>
          </a:xfrm>
          <a:prstGeom prst="rect">
            <a:avLst/>
          </a:prstGeom>
        </p:spPr>
      </p:pic>
      <p:sp>
        <p:nvSpPr>
          <p:cNvPr id="70" name="矩形 69"/>
          <p:cNvSpPr/>
          <p:nvPr/>
        </p:nvSpPr>
        <p:spPr>
          <a:xfrm flipH="1" flipV="1">
            <a:off x="1389452" y="1506647"/>
            <a:ext cx="9068494" cy="3268266"/>
          </a:xfrm>
          <a:prstGeom prst="rect">
            <a:avLst/>
          </a:prstGeom>
          <a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-40000"/>
                      </a14:imgEffect>
                      <a14:imgEffect>
                        <a14:colorTemperature colorTemp="7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 l="-131986" t="-395862" r="-122015" b="-196598"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-25000" noProof="0">
              <a:ln>
                <a:noFill/>
              </a:ln>
              <a:solidFill>
                <a:srgbClr val="FFFDEA"/>
              </a:solidFill>
              <a:effectLst/>
              <a:uLnTx/>
              <a:uFillTx/>
              <a:latin typeface="思源黑体" panose="02010600030101010101" charset="-122"/>
              <a:ea typeface="思源黑体" panose="02010600030101010101" charset="-122"/>
              <a:cs typeface="+mn-cs"/>
            </a:endParaRPr>
          </a:p>
        </p:txBody>
      </p:sp>
      <p:grpSp>
        <p:nvGrpSpPr>
          <p:cNvPr id="71" name="组合 70"/>
          <p:cNvGrpSpPr/>
          <p:nvPr/>
        </p:nvGrpSpPr>
        <p:grpSpPr>
          <a:xfrm>
            <a:off x="630867" y="313831"/>
            <a:ext cx="9827079" cy="708025"/>
            <a:chOff x="944" y="663"/>
            <a:chExt cx="14799" cy="1115"/>
          </a:xfrm>
        </p:grpSpPr>
        <p:sp>
          <p:nvSpPr>
            <p:cNvPr id="72" name="文本框 71"/>
            <p:cNvSpPr txBox="1"/>
            <p:nvPr/>
          </p:nvSpPr>
          <p:spPr>
            <a:xfrm>
              <a:off x="944" y="663"/>
              <a:ext cx="1823" cy="111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algn="dist">
                <a:defRPr sz="2400">
                  <a:solidFill>
                    <a:schemeClr val="bg1"/>
                  </a:solidFill>
                  <a:latin typeface="阿里巴巴普惠体 M" panose="00020600040101010101" pitchFamily="18" charset="-122"/>
                  <a:ea typeface="阿里巴巴普惠体 M" panose="00020600040101010101" pitchFamily="18" charset="-122"/>
                  <a:cs typeface="阿里巴巴普惠体 M" panose="00020600040101010101" pitchFamily="18" charset="-122"/>
                </a:defRPr>
              </a:lvl1pPr>
            </a:lstStyle>
            <a:p>
              <a:r>
                <a:rPr lang="en-US" altLang="zh-CN" sz="4000">
                  <a:latin typeface="Times New Roman" panose="02020603050405020304" pitchFamily="18" charset="0"/>
                  <a:ea typeface="字体管家青葱" panose="00020600040101010101" pitchFamily="18" charset="-122"/>
                  <a:cs typeface="Times New Roman" panose="02020603050405020304" pitchFamily="18" charset="0"/>
                </a:rPr>
                <a:t>2026</a:t>
              </a:r>
              <a:endParaRPr lang="zh-CN" altLang="en-US" sz="4000"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3" name="直接连接符 72"/>
            <p:cNvCxnSpPr/>
            <p:nvPr/>
          </p:nvCxnSpPr>
          <p:spPr>
            <a:xfrm>
              <a:off x="2952" y="921"/>
              <a:ext cx="0" cy="68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文本框 73"/>
            <p:cNvSpPr txBox="1"/>
            <p:nvPr/>
          </p:nvSpPr>
          <p:spPr>
            <a:xfrm>
              <a:off x="3034" y="784"/>
              <a:ext cx="12709" cy="87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en-US" altLang="zh-CN" sz="1600" cap="all">
                  <a:solidFill>
                    <a:schemeClr val="bg1"/>
                  </a:solidFill>
                  <a:latin typeface="Times New Roman" panose="02020603050405020304" pitchFamily="18" charset="0"/>
                  <a:ea typeface="字体管家青葱" panose="00020600040101010101" pitchFamily="18" charset="-122"/>
                  <a:cs typeface="Times New Roman" panose="02020603050405020304" pitchFamily="18" charset="0"/>
                </a:rPr>
                <a:t>GLOBAL 'ONE HEALTH' HAINAN DEMONSTRATION PROJECT:</a:t>
              </a:r>
              <a:endParaRPr lang="en-US" altLang="zh-CN" sz="1600" cap="all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endParaRPr>
            </a:p>
            <a:p>
              <a:pPr algn="just"/>
              <a:r>
                <a:rPr lang="en-US" altLang="zh-CN" sz="1400" cap="all">
                  <a:solidFill>
                    <a:schemeClr val="bg1"/>
                  </a:solidFill>
                  <a:latin typeface="Times New Roman" panose="02020603050405020304" pitchFamily="18" charset="0"/>
                  <a:ea typeface="字体管家青葱" panose="00020600040101010101" pitchFamily="18" charset="-122"/>
                  <a:cs typeface="Times New Roman" panose="02020603050405020304" pitchFamily="18" charset="0"/>
                </a:rPr>
                <a:t>Investigation on Current Status and Training of Seed Talents in the Health Sector</a:t>
              </a:r>
              <a:endParaRPr lang="en-US" altLang="zh-CN" sz="1100" cap="all">
                <a:solidFill>
                  <a:schemeClr val="bg1"/>
                </a:solidFill>
                <a:uFillTx/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75" name="文本框 74"/>
          <p:cNvSpPr txBox="1"/>
          <p:nvPr/>
        </p:nvSpPr>
        <p:spPr>
          <a:xfrm>
            <a:off x="4525653" y="5738545"/>
            <a:ext cx="31097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2000">
                <a:solidFill>
                  <a:schemeClr val="bg1"/>
                </a:solidFill>
                <a:latin typeface="站酷酷黑" panose="02010600030101010101" pitchFamily="2" charset="-122"/>
                <a:ea typeface="站酷酷黑" panose="02010600030101010101" pitchFamily="2" charset="-122"/>
                <a:cs typeface="阿里巴巴普惠体 M" panose="00020600040101010101" pitchFamily="18" charset="-122"/>
              </a:rPr>
              <a:t>海南省疾病预防控制局</a:t>
            </a:r>
            <a:endParaRPr lang="zh-CN" altLang="en-US" sz="2000">
              <a:solidFill>
                <a:schemeClr val="bg1"/>
              </a:solidFill>
              <a:latin typeface="站酷酷黑" panose="02010600030101010101" pitchFamily="2" charset="-122"/>
              <a:ea typeface="站酷酷黑" panose="02010600030101010101" pitchFamily="2" charset="-122"/>
              <a:cs typeface="阿里巴巴普惠体 M" panose="00020600040101010101" pitchFamily="18" charset="-122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5186609" y="6024271"/>
            <a:ext cx="1735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CN" spc="-20">
                <a:solidFill>
                  <a:schemeClr val="bg1"/>
                </a:solidFill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2026</a:t>
            </a:r>
            <a:r>
              <a:rPr lang="zh-CN" altLang="en-US" spc="-20">
                <a:solidFill>
                  <a:schemeClr val="bg1"/>
                </a:solidFill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年</a:t>
            </a:r>
            <a:r>
              <a:rPr lang="en-US" altLang="zh-CN" spc="-20">
                <a:solidFill>
                  <a:schemeClr val="bg1"/>
                </a:solidFill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6</a:t>
            </a:r>
            <a:r>
              <a:rPr lang="zh-CN" altLang="en-US" spc="-20">
                <a:solidFill>
                  <a:schemeClr val="bg1"/>
                </a:solidFill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月</a:t>
            </a:r>
            <a:endParaRPr lang="zh-CN" altLang="en-US" spc="-20">
              <a:solidFill>
                <a:schemeClr val="bg1"/>
              </a:solidFill>
              <a:latin typeface="站酷酷黑" panose="02010600030101010101" pitchFamily="2" charset="-122"/>
              <a:ea typeface="站酷酷黑" panose="02010600030101010101" pitchFamily="2" charset="-122"/>
              <a:cs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815658" y="3056552"/>
            <a:ext cx="7654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感谢倾听！祝大家身体健康！</a:t>
            </a:r>
            <a:endParaRPr lang="zh-CN" altLang="en-US" sz="4000" b="1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4445" y="-2666998"/>
            <a:ext cx="6858000" cy="12192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555" y="2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海南示范项目《基于全健康的卫生领域种子人才现况调研及培训》</a:t>
            </a:r>
            <a:endParaRPr lang="zh-CN" altLang="en-US" sz="24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anose="02010600030101010101" pitchFamily="2" charset="-122"/>
              <a:ea typeface="站酷酷黑" panose="02010600030101010101" pitchFamily="2" charset="-122"/>
              <a:cs typeface="微软雅黑" panose="020B0503020204020204" pitchFamily="34" charset="-122"/>
            </a:endParaRPr>
          </a:p>
        </p:txBody>
      </p:sp>
      <p:pic>
        <p:nvPicPr>
          <p:cNvPr id="83" name="图片 8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21"/>
          <a:stretch>
            <a:fillRect/>
          </a:stretch>
        </p:blipFill>
        <p:spPr>
          <a:xfrm>
            <a:off x="212977" y="368300"/>
            <a:ext cx="11766048" cy="3146684"/>
          </a:xfrm>
          <a:prstGeom prst="rect">
            <a:avLst/>
          </a:prstGeom>
          <a:ln>
            <a:noFill/>
          </a:ln>
        </p:spPr>
      </p:pic>
      <p:sp>
        <p:nvSpPr>
          <p:cNvPr id="84" name="矩形 83"/>
          <p:cNvSpPr/>
          <p:nvPr>
            <p:custDataLst>
              <p:tags r:id="rId6"/>
            </p:custDataLst>
          </p:nvPr>
        </p:nvSpPr>
        <p:spPr>
          <a:xfrm flipV="1">
            <a:off x="212976" y="3214932"/>
            <a:ext cx="11766047" cy="3274768"/>
          </a:xfrm>
          <a:prstGeom prst="rect">
            <a:avLst/>
          </a:prstGeom>
          <a:solidFill>
            <a:srgbClr val="EFF2F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/>
            <a:endParaRPr lang="zh-CN" altLang="en-US" kern="0">
              <a:solidFill>
                <a:prstClr val="white"/>
              </a:solidFill>
              <a:latin typeface="思源黑体 CN Light" panose="02010600030101010101" charset="-122"/>
              <a:ea typeface="思源黑体 CN Normal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GLOBAL 'ONE HEALTH' HAINAN DEMONSTRATION PROJECT:</a:t>
            </a:r>
            <a:endParaRPr lang="en-US" altLang="zh-CN" sz="1000" cap="all">
              <a:solidFill>
                <a:schemeClr val="bg1"/>
              </a:solidFill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</p:txBody>
      </p:sp>
      <p:grpSp>
        <p:nvGrpSpPr>
          <p:cNvPr id="8" name="组合 7"/>
          <p:cNvGrpSpPr/>
          <p:nvPr>
            <p:custDataLst>
              <p:tags r:id="rId7"/>
            </p:custDataLst>
          </p:nvPr>
        </p:nvGrpSpPr>
        <p:grpSpPr>
          <a:xfrm>
            <a:off x="1253708" y="2420442"/>
            <a:ext cx="2376557" cy="3579356"/>
            <a:chOff x="7204899" y="1518879"/>
            <a:chExt cx="2033641" cy="3579356"/>
          </a:xfrm>
        </p:grpSpPr>
        <p:grpSp>
          <p:nvGrpSpPr>
            <p:cNvPr id="9" name="组合 8"/>
            <p:cNvGrpSpPr/>
            <p:nvPr/>
          </p:nvGrpSpPr>
          <p:grpSpPr>
            <a:xfrm>
              <a:off x="7204899" y="1741080"/>
              <a:ext cx="2033641" cy="3357155"/>
              <a:chOff x="7204899" y="1741080"/>
              <a:chExt cx="2033641" cy="3357155"/>
            </a:xfrm>
            <a:effectLst>
              <a:outerShdw blurRad="101600" dist="38100" dir="5400000" algn="t" rotWithShape="0">
                <a:prstClr val="black">
                  <a:alpha val="20000"/>
                </a:prstClr>
              </a:outerShdw>
            </a:effectLst>
          </p:grpSpPr>
          <p:sp>
            <p:nvSpPr>
              <p:cNvPr id="11" name="任意多边形: 形状 10"/>
              <p:cNvSpPr/>
              <p:nvPr>
                <p:custDataLst>
                  <p:tags r:id="rId8"/>
                </p:custDataLst>
              </p:nvPr>
            </p:nvSpPr>
            <p:spPr>
              <a:xfrm>
                <a:off x="720489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rgbClr val="7EC492"/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prstClr val="black"/>
                  </a:solidFill>
                  <a:latin typeface="思源黑体 CN Light" panose="02010600030101010101" charset="-122"/>
                  <a:ea typeface="思源黑体 CN Normal"/>
                  <a:cs typeface="Arial" panose="020B0604020202020204"/>
                </a:endParaRPr>
              </a:p>
            </p:txBody>
          </p:sp>
          <p:sp>
            <p:nvSpPr>
              <p:cNvPr id="12" name="任意多边形: 形状 11"/>
              <p:cNvSpPr/>
              <p:nvPr>
                <p:custDataLst>
                  <p:tags r:id="rId9"/>
                </p:custDataLst>
              </p:nvPr>
            </p:nvSpPr>
            <p:spPr>
              <a:xfrm>
                <a:off x="822108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rgbClr val="7EC492"/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prstClr val="black"/>
                  </a:solidFill>
                  <a:latin typeface="思源黑体 CN Light" panose="02010600030101010101" charset="-122"/>
                  <a:ea typeface="思源黑体 CN Normal"/>
                  <a:cs typeface="Arial" panose="020B0604020202020204"/>
                </a:endParaRPr>
              </a:p>
            </p:txBody>
          </p:sp>
        </p:grpSp>
        <p:sp>
          <p:nvSpPr>
            <p:cNvPr id="10" name="任意多边形: 形状 9"/>
            <p:cNvSpPr/>
            <p:nvPr>
              <p:custDataLst>
                <p:tags r:id="rId10"/>
              </p:custDataLst>
            </p:nvPr>
          </p:nvSpPr>
          <p:spPr>
            <a:xfrm>
              <a:off x="7993679" y="1518879"/>
              <a:ext cx="854032" cy="444402"/>
            </a:xfrm>
            <a:custGeom>
              <a:avLst/>
              <a:gdLst>
                <a:gd name="connsiteX0" fmla="*/ 716088 w 854032"/>
                <a:gd name="connsiteY0" fmla="*/ 52732 h 444402"/>
                <a:gd name="connsiteX1" fmla="*/ 779265 w 854032"/>
                <a:gd name="connsiteY1" fmla="*/ 61011 h 444402"/>
                <a:gd name="connsiteX2" fmla="*/ 712776 w 854032"/>
                <a:gd name="connsiteY2" fmla="*/ 92345 h 444402"/>
                <a:gd name="connsiteX3" fmla="*/ 802829 w 854032"/>
                <a:gd name="connsiteY3" fmla="*/ 118202 h 444402"/>
                <a:gd name="connsiteX4" fmla="*/ 740416 w 854032"/>
                <a:gd name="connsiteY4" fmla="*/ 156286 h 444402"/>
                <a:gd name="connsiteX5" fmla="*/ 814037 w 854032"/>
                <a:gd name="connsiteY5" fmla="*/ 165584 h 444402"/>
                <a:gd name="connsiteX6" fmla="*/ 763216 w 854032"/>
                <a:gd name="connsiteY6" fmla="*/ 204942 h 444402"/>
                <a:gd name="connsiteX7" fmla="*/ 835946 w 854032"/>
                <a:gd name="connsiteY7" fmla="*/ 214240 h 444402"/>
                <a:gd name="connsiteX8" fmla="*/ 785124 w 854032"/>
                <a:gd name="connsiteY8" fmla="*/ 254108 h 444402"/>
                <a:gd name="connsiteX9" fmla="*/ 854032 w 854032"/>
                <a:gd name="connsiteY9" fmla="*/ 252707 h 444402"/>
                <a:gd name="connsiteX10" fmla="*/ 419055 w 854032"/>
                <a:gd name="connsiteY10" fmla="*/ 366323 h 444402"/>
                <a:gd name="connsiteX11" fmla="*/ 63814 w 854032"/>
                <a:gd name="connsiteY11" fmla="*/ 444402 h 444402"/>
                <a:gd name="connsiteX12" fmla="*/ 104063 w 854032"/>
                <a:gd name="connsiteY12" fmla="*/ 404408 h 444402"/>
                <a:gd name="connsiteX13" fmla="*/ 58337 w 854032"/>
                <a:gd name="connsiteY13" fmla="*/ 373329 h 444402"/>
                <a:gd name="connsiteX14" fmla="*/ 83429 w 854032"/>
                <a:gd name="connsiteY14" fmla="*/ 344797 h 444402"/>
                <a:gd name="connsiteX15" fmla="*/ 41014 w 854032"/>
                <a:gd name="connsiteY15" fmla="*/ 321743 h 444402"/>
                <a:gd name="connsiteX16" fmla="*/ 74640 w 854032"/>
                <a:gd name="connsiteY16" fmla="*/ 286715 h 444402"/>
                <a:gd name="connsiteX17" fmla="*/ 31206 w 854032"/>
                <a:gd name="connsiteY17" fmla="*/ 266336 h 444402"/>
                <a:gd name="connsiteX18" fmla="*/ 65979 w 854032"/>
                <a:gd name="connsiteY18" fmla="*/ 244428 h 444402"/>
                <a:gd name="connsiteX19" fmla="*/ 10699 w 854032"/>
                <a:gd name="connsiteY19" fmla="*/ 228506 h 444402"/>
                <a:gd name="connsiteX20" fmla="*/ 45345 w 854032"/>
                <a:gd name="connsiteY20" fmla="*/ 193224 h 444402"/>
                <a:gd name="connsiteX21" fmla="*/ 0 w 854032"/>
                <a:gd name="connsiteY21" fmla="*/ 180232 h 444402"/>
                <a:gd name="connsiteX22" fmla="*/ 312699 w 854032"/>
                <a:gd name="connsiteY22" fmla="*/ 112597 h 444402"/>
                <a:gd name="connsiteX23" fmla="*/ 753918 w 854032"/>
                <a:gd name="connsiteY23" fmla="*/ 0 h 444402"/>
                <a:gd name="connsiteX24" fmla="*/ 716088 w 854032"/>
                <a:gd name="connsiteY24" fmla="*/ 52732 h 44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4032" h="444402">
                  <a:moveTo>
                    <a:pt x="716088" y="52732"/>
                  </a:moveTo>
                  <a:cubicBezTo>
                    <a:pt x="737996" y="49421"/>
                    <a:pt x="760923" y="52350"/>
                    <a:pt x="779265" y="61011"/>
                  </a:cubicBezTo>
                  <a:cubicBezTo>
                    <a:pt x="761051" y="75787"/>
                    <a:pt x="737869" y="86741"/>
                    <a:pt x="712776" y="92345"/>
                  </a:cubicBezTo>
                  <a:cubicBezTo>
                    <a:pt x="725386" y="116546"/>
                    <a:pt x="768056" y="119221"/>
                    <a:pt x="802829" y="118202"/>
                  </a:cubicBezTo>
                  <a:cubicBezTo>
                    <a:pt x="779520" y="128009"/>
                    <a:pt x="758376" y="141001"/>
                    <a:pt x="740416" y="156286"/>
                  </a:cubicBezTo>
                  <a:cubicBezTo>
                    <a:pt x="764999" y="159343"/>
                    <a:pt x="789455" y="162527"/>
                    <a:pt x="814037" y="165584"/>
                  </a:cubicBezTo>
                  <a:cubicBezTo>
                    <a:pt x="797097" y="178704"/>
                    <a:pt x="780156" y="191823"/>
                    <a:pt x="763216" y="204942"/>
                  </a:cubicBezTo>
                  <a:cubicBezTo>
                    <a:pt x="787417" y="207999"/>
                    <a:pt x="811745" y="211056"/>
                    <a:pt x="835946" y="214240"/>
                  </a:cubicBezTo>
                  <a:cubicBezTo>
                    <a:pt x="819005" y="227487"/>
                    <a:pt x="802064" y="240861"/>
                    <a:pt x="785124" y="254108"/>
                  </a:cubicBezTo>
                  <a:cubicBezTo>
                    <a:pt x="808051" y="253599"/>
                    <a:pt x="830978" y="253216"/>
                    <a:pt x="854032" y="252707"/>
                  </a:cubicBezTo>
                  <a:cubicBezTo>
                    <a:pt x="713795" y="301491"/>
                    <a:pt x="566043" y="333971"/>
                    <a:pt x="419055" y="366323"/>
                  </a:cubicBezTo>
                  <a:cubicBezTo>
                    <a:pt x="300599" y="392307"/>
                    <a:pt x="182270" y="418291"/>
                    <a:pt x="63814" y="444402"/>
                  </a:cubicBezTo>
                  <a:cubicBezTo>
                    <a:pt x="77188" y="431028"/>
                    <a:pt x="90562" y="417782"/>
                    <a:pt x="104063" y="404408"/>
                  </a:cubicBezTo>
                  <a:cubicBezTo>
                    <a:pt x="88779" y="394090"/>
                    <a:pt x="73621" y="383646"/>
                    <a:pt x="58337" y="373329"/>
                  </a:cubicBezTo>
                  <a:cubicBezTo>
                    <a:pt x="75659" y="377150"/>
                    <a:pt x="90562" y="357407"/>
                    <a:pt x="83429" y="344797"/>
                  </a:cubicBezTo>
                  <a:cubicBezTo>
                    <a:pt x="76296" y="332187"/>
                    <a:pt x="57827" y="326456"/>
                    <a:pt x="41014" y="321743"/>
                  </a:cubicBezTo>
                  <a:cubicBezTo>
                    <a:pt x="56935" y="313336"/>
                    <a:pt x="69163" y="300726"/>
                    <a:pt x="74640" y="286715"/>
                  </a:cubicBezTo>
                  <a:cubicBezTo>
                    <a:pt x="58337" y="282385"/>
                    <a:pt x="43434" y="275379"/>
                    <a:pt x="31206" y="266336"/>
                  </a:cubicBezTo>
                  <a:cubicBezTo>
                    <a:pt x="42797" y="259076"/>
                    <a:pt x="54388" y="251815"/>
                    <a:pt x="65979" y="244428"/>
                  </a:cubicBezTo>
                  <a:cubicBezTo>
                    <a:pt x="47510" y="239078"/>
                    <a:pt x="29041" y="233728"/>
                    <a:pt x="10699" y="228506"/>
                  </a:cubicBezTo>
                  <a:cubicBezTo>
                    <a:pt x="22290" y="216788"/>
                    <a:pt x="33754" y="204942"/>
                    <a:pt x="45345" y="193224"/>
                  </a:cubicBezTo>
                  <a:cubicBezTo>
                    <a:pt x="32989" y="185072"/>
                    <a:pt x="16686" y="180359"/>
                    <a:pt x="0" y="180232"/>
                  </a:cubicBezTo>
                  <a:cubicBezTo>
                    <a:pt x="105974" y="165202"/>
                    <a:pt x="209528" y="138836"/>
                    <a:pt x="312699" y="112597"/>
                  </a:cubicBezTo>
                  <a:cubicBezTo>
                    <a:pt x="459815" y="74895"/>
                    <a:pt x="606802" y="37448"/>
                    <a:pt x="753918" y="0"/>
                  </a:cubicBezTo>
                  <a:cubicBezTo>
                    <a:pt x="741308" y="17577"/>
                    <a:pt x="728698" y="35155"/>
                    <a:pt x="716088" y="52732"/>
                  </a:cubicBezTo>
                  <a:close/>
                </a:path>
              </a:pathLst>
            </a:custGeom>
            <a:solidFill>
              <a:srgbClr val="78A098">
                <a:alpha val="40000"/>
              </a:srgbClr>
            </a:solidFill>
            <a:ln w="12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panose="02010600030101010101" charset="-122"/>
                <a:ea typeface="思源黑体 CN Normal"/>
                <a:cs typeface="Arial" panose="020B0604020202020204"/>
              </a:endParaRPr>
            </a:p>
          </p:txBody>
        </p:sp>
      </p:grpSp>
      <p:grpSp>
        <p:nvGrpSpPr>
          <p:cNvPr id="13" name="组合 12"/>
          <p:cNvGrpSpPr/>
          <p:nvPr>
            <p:custDataLst>
              <p:tags r:id="rId11"/>
            </p:custDataLst>
          </p:nvPr>
        </p:nvGrpSpPr>
        <p:grpSpPr>
          <a:xfrm>
            <a:off x="4658226" y="2420442"/>
            <a:ext cx="2495954" cy="3579356"/>
            <a:chOff x="7204899" y="1518879"/>
            <a:chExt cx="2033641" cy="3579356"/>
          </a:xfrm>
        </p:grpSpPr>
        <p:grpSp>
          <p:nvGrpSpPr>
            <p:cNvPr id="14" name="组合 13"/>
            <p:cNvGrpSpPr/>
            <p:nvPr/>
          </p:nvGrpSpPr>
          <p:grpSpPr>
            <a:xfrm>
              <a:off x="7204899" y="1741080"/>
              <a:ext cx="2033641" cy="3357155"/>
              <a:chOff x="7204899" y="1741080"/>
              <a:chExt cx="2033641" cy="3357155"/>
            </a:xfrm>
            <a:effectLst>
              <a:outerShdw blurRad="101600" dist="38100" dir="5400000" algn="t" rotWithShape="0">
                <a:prstClr val="black">
                  <a:alpha val="20000"/>
                </a:prstClr>
              </a:outerShdw>
            </a:effectLst>
          </p:grpSpPr>
          <p:sp>
            <p:nvSpPr>
              <p:cNvPr id="16" name="任意多边形: 形状 15"/>
              <p:cNvSpPr/>
              <p:nvPr>
                <p:custDataLst>
                  <p:tags r:id="rId12"/>
                </p:custDataLst>
              </p:nvPr>
            </p:nvSpPr>
            <p:spPr>
              <a:xfrm>
                <a:off x="720489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rgbClr val="5B8D8C"/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prstClr val="black"/>
                  </a:solidFill>
                  <a:latin typeface="思源黑体 CN Light" panose="02010600030101010101" charset="-122"/>
                  <a:ea typeface="思源黑体 CN Normal"/>
                  <a:cs typeface="Arial" panose="020B0604020202020204"/>
                </a:endParaRPr>
              </a:p>
            </p:txBody>
          </p:sp>
          <p:sp>
            <p:nvSpPr>
              <p:cNvPr id="17" name="任意多边形: 形状 16"/>
              <p:cNvSpPr/>
              <p:nvPr>
                <p:custDataLst>
                  <p:tags r:id="rId13"/>
                </p:custDataLst>
              </p:nvPr>
            </p:nvSpPr>
            <p:spPr>
              <a:xfrm>
                <a:off x="822108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rgbClr val="5B8D8C"/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prstClr val="black"/>
                  </a:solidFill>
                  <a:latin typeface="思源黑体 CN Light" panose="02010600030101010101" charset="-122"/>
                  <a:ea typeface="思源黑体 CN Normal"/>
                  <a:cs typeface="Arial" panose="020B0604020202020204"/>
                </a:endParaRPr>
              </a:p>
            </p:txBody>
          </p:sp>
        </p:grpSp>
        <p:sp>
          <p:nvSpPr>
            <p:cNvPr id="15" name="任意多边形: 形状 14"/>
            <p:cNvSpPr/>
            <p:nvPr>
              <p:custDataLst>
                <p:tags r:id="rId14"/>
              </p:custDataLst>
            </p:nvPr>
          </p:nvSpPr>
          <p:spPr>
            <a:xfrm>
              <a:off x="7993679" y="1518879"/>
              <a:ext cx="854032" cy="444402"/>
            </a:xfrm>
            <a:custGeom>
              <a:avLst/>
              <a:gdLst>
                <a:gd name="connsiteX0" fmla="*/ 716088 w 854032"/>
                <a:gd name="connsiteY0" fmla="*/ 52732 h 444402"/>
                <a:gd name="connsiteX1" fmla="*/ 779265 w 854032"/>
                <a:gd name="connsiteY1" fmla="*/ 61011 h 444402"/>
                <a:gd name="connsiteX2" fmla="*/ 712776 w 854032"/>
                <a:gd name="connsiteY2" fmla="*/ 92345 h 444402"/>
                <a:gd name="connsiteX3" fmla="*/ 802829 w 854032"/>
                <a:gd name="connsiteY3" fmla="*/ 118202 h 444402"/>
                <a:gd name="connsiteX4" fmla="*/ 740416 w 854032"/>
                <a:gd name="connsiteY4" fmla="*/ 156286 h 444402"/>
                <a:gd name="connsiteX5" fmla="*/ 814037 w 854032"/>
                <a:gd name="connsiteY5" fmla="*/ 165584 h 444402"/>
                <a:gd name="connsiteX6" fmla="*/ 763216 w 854032"/>
                <a:gd name="connsiteY6" fmla="*/ 204942 h 444402"/>
                <a:gd name="connsiteX7" fmla="*/ 835946 w 854032"/>
                <a:gd name="connsiteY7" fmla="*/ 214240 h 444402"/>
                <a:gd name="connsiteX8" fmla="*/ 785124 w 854032"/>
                <a:gd name="connsiteY8" fmla="*/ 254108 h 444402"/>
                <a:gd name="connsiteX9" fmla="*/ 854032 w 854032"/>
                <a:gd name="connsiteY9" fmla="*/ 252707 h 444402"/>
                <a:gd name="connsiteX10" fmla="*/ 419055 w 854032"/>
                <a:gd name="connsiteY10" fmla="*/ 366323 h 444402"/>
                <a:gd name="connsiteX11" fmla="*/ 63814 w 854032"/>
                <a:gd name="connsiteY11" fmla="*/ 444402 h 444402"/>
                <a:gd name="connsiteX12" fmla="*/ 104063 w 854032"/>
                <a:gd name="connsiteY12" fmla="*/ 404408 h 444402"/>
                <a:gd name="connsiteX13" fmla="*/ 58337 w 854032"/>
                <a:gd name="connsiteY13" fmla="*/ 373329 h 444402"/>
                <a:gd name="connsiteX14" fmla="*/ 83429 w 854032"/>
                <a:gd name="connsiteY14" fmla="*/ 344797 h 444402"/>
                <a:gd name="connsiteX15" fmla="*/ 41014 w 854032"/>
                <a:gd name="connsiteY15" fmla="*/ 321743 h 444402"/>
                <a:gd name="connsiteX16" fmla="*/ 74640 w 854032"/>
                <a:gd name="connsiteY16" fmla="*/ 286715 h 444402"/>
                <a:gd name="connsiteX17" fmla="*/ 31206 w 854032"/>
                <a:gd name="connsiteY17" fmla="*/ 266336 h 444402"/>
                <a:gd name="connsiteX18" fmla="*/ 65979 w 854032"/>
                <a:gd name="connsiteY18" fmla="*/ 244428 h 444402"/>
                <a:gd name="connsiteX19" fmla="*/ 10699 w 854032"/>
                <a:gd name="connsiteY19" fmla="*/ 228506 h 444402"/>
                <a:gd name="connsiteX20" fmla="*/ 45345 w 854032"/>
                <a:gd name="connsiteY20" fmla="*/ 193224 h 444402"/>
                <a:gd name="connsiteX21" fmla="*/ 0 w 854032"/>
                <a:gd name="connsiteY21" fmla="*/ 180232 h 444402"/>
                <a:gd name="connsiteX22" fmla="*/ 312699 w 854032"/>
                <a:gd name="connsiteY22" fmla="*/ 112597 h 444402"/>
                <a:gd name="connsiteX23" fmla="*/ 753918 w 854032"/>
                <a:gd name="connsiteY23" fmla="*/ 0 h 444402"/>
                <a:gd name="connsiteX24" fmla="*/ 716088 w 854032"/>
                <a:gd name="connsiteY24" fmla="*/ 52732 h 44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4032" h="444402">
                  <a:moveTo>
                    <a:pt x="716088" y="52732"/>
                  </a:moveTo>
                  <a:cubicBezTo>
                    <a:pt x="737996" y="49421"/>
                    <a:pt x="760923" y="52350"/>
                    <a:pt x="779265" y="61011"/>
                  </a:cubicBezTo>
                  <a:cubicBezTo>
                    <a:pt x="761051" y="75787"/>
                    <a:pt x="737869" y="86741"/>
                    <a:pt x="712776" y="92345"/>
                  </a:cubicBezTo>
                  <a:cubicBezTo>
                    <a:pt x="725386" y="116546"/>
                    <a:pt x="768056" y="119221"/>
                    <a:pt x="802829" y="118202"/>
                  </a:cubicBezTo>
                  <a:cubicBezTo>
                    <a:pt x="779520" y="128009"/>
                    <a:pt x="758376" y="141001"/>
                    <a:pt x="740416" y="156286"/>
                  </a:cubicBezTo>
                  <a:cubicBezTo>
                    <a:pt x="764999" y="159343"/>
                    <a:pt x="789455" y="162527"/>
                    <a:pt x="814037" y="165584"/>
                  </a:cubicBezTo>
                  <a:cubicBezTo>
                    <a:pt x="797097" y="178704"/>
                    <a:pt x="780156" y="191823"/>
                    <a:pt x="763216" y="204942"/>
                  </a:cubicBezTo>
                  <a:cubicBezTo>
                    <a:pt x="787417" y="207999"/>
                    <a:pt x="811745" y="211056"/>
                    <a:pt x="835946" y="214240"/>
                  </a:cubicBezTo>
                  <a:cubicBezTo>
                    <a:pt x="819005" y="227487"/>
                    <a:pt x="802064" y="240861"/>
                    <a:pt x="785124" y="254108"/>
                  </a:cubicBezTo>
                  <a:cubicBezTo>
                    <a:pt x="808051" y="253599"/>
                    <a:pt x="830978" y="253216"/>
                    <a:pt x="854032" y="252707"/>
                  </a:cubicBezTo>
                  <a:cubicBezTo>
                    <a:pt x="713795" y="301491"/>
                    <a:pt x="566043" y="333971"/>
                    <a:pt x="419055" y="366323"/>
                  </a:cubicBezTo>
                  <a:cubicBezTo>
                    <a:pt x="300599" y="392307"/>
                    <a:pt x="182270" y="418291"/>
                    <a:pt x="63814" y="444402"/>
                  </a:cubicBezTo>
                  <a:cubicBezTo>
                    <a:pt x="77188" y="431028"/>
                    <a:pt x="90562" y="417782"/>
                    <a:pt x="104063" y="404408"/>
                  </a:cubicBezTo>
                  <a:cubicBezTo>
                    <a:pt x="88779" y="394090"/>
                    <a:pt x="73621" y="383646"/>
                    <a:pt x="58337" y="373329"/>
                  </a:cubicBezTo>
                  <a:cubicBezTo>
                    <a:pt x="75659" y="377150"/>
                    <a:pt x="90562" y="357407"/>
                    <a:pt x="83429" y="344797"/>
                  </a:cubicBezTo>
                  <a:cubicBezTo>
                    <a:pt x="76296" y="332187"/>
                    <a:pt x="57827" y="326456"/>
                    <a:pt x="41014" y="321743"/>
                  </a:cubicBezTo>
                  <a:cubicBezTo>
                    <a:pt x="56935" y="313336"/>
                    <a:pt x="69163" y="300726"/>
                    <a:pt x="74640" y="286715"/>
                  </a:cubicBezTo>
                  <a:cubicBezTo>
                    <a:pt x="58337" y="282385"/>
                    <a:pt x="43434" y="275379"/>
                    <a:pt x="31206" y="266336"/>
                  </a:cubicBezTo>
                  <a:cubicBezTo>
                    <a:pt x="42797" y="259076"/>
                    <a:pt x="54388" y="251815"/>
                    <a:pt x="65979" y="244428"/>
                  </a:cubicBezTo>
                  <a:cubicBezTo>
                    <a:pt x="47510" y="239078"/>
                    <a:pt x="29041" y="233728"/>
                    <a:pt x="10699" y="228506"/>
                  </a:cubicBezTo>
                  <a:cubicBezTo>
                    <a:pt x="22290" y="216788"/>
                    <a:pt x="33754" y="204942"/>
                    <a:pt x="45345" y="193224"/>
                  </a:cubicBezTo>
                  <a:cubicBezTo>
                    <a:pt x="32989" y="185072"/>
                    <a:pt x="16686" y="180359"/>
                    <a:pt x="0" y="180232"/>
                  </a:cubicBezTo>
                  <a:cubicBezTo>
                    <a:pt x="105974" y="165202"/>
                    <a:pt x="209528" y="138836"/>
                    <a:pt x="312699" y="112597"/>
                  </a:cubicBezTo>
                  <a:cubicBezTo>
                    <a:pt x="459815" y="74895"/>
                    <a:pt x="606802" y="37448"/>
                    <a:pt x="753918" y="0"/>
                  </a:cubicBezTo>
                  <a:cubicBezTo>
                    <a:pt x="741308" y="17577"/>
                    <a:pt x="728698" y="35155"/>
                    <a:pt x="716088" y="52732"/>
                  </a:cubicBezTo>
                  <a:close/>
                </a:path>
              </a:pathLst>
            </a:custGeom>
            <a:solidFill>
              <a:srgbClr val="78A098">
                <a:alpha val="40000"/>
              </a:srgbClr>
            </a:solidFill>
            <a:ln w="12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panose="02010600030101010101" charset="-122"/>
                <a:ea typeface="思源黑体 CN Normal"/>
                <a:cs typeface="Arial" panose="020B0604020202020204"/>
              </a:endParaRPr>
            </a:p>
          </p:txBody>
        </p:sp>
      </p:grpSp>
      <p:grpSp>
        <p:nvGrpSpPr>
          <p:cNvPr id="18" name="组合 17"/>
          <p:cNvGrpSpPr/>
          <p:nvPr>
            <p:custDataLst>
              <p:tags r:id="rId15"/>
            </p:custDataLst>
          </p:nvPr>
        </p:nvGrpSpPr>
        <p:grpSpPr>
          <a:xfrm>
            <a:off x="8356014" y="2420442"/>
            <a:ext cx="2521192" cy="3579356"/>
            <a:chOff x="7204899" y="1518879"/>
            <a:chExt cx="2033641" cy="3579356"/>
          </a:xfrm>
        </p:grpSpPr>
        <p:grpSp>
          <p:nvGrpSpPr>
            <p:cNvPr id="19" name="组合 18"/>
            <p:cNvGrpSpPr/>
            <p:nvPr/>
          </p:nvGrpSpPr>
          <p:grpSpPr>
            <a:xfrm>
              <a:off x="7204899" y="1741080"/>
              <a:ext cx="2033641" cy="3357155"/>
              <a:chOff x="7204899" y="1741080"/>
              <a:chExt cx="2033641" cy="3357155"/>
            </a:xfrm>
            <a:effectLst>
              <a:outerShdw blurRad="101600" dist="38100" dir="5400000" algn="t" rotWithShape="0">
                <a:prstClr val="black">
                  <a:alpha val="20000"/>
                </a:prstClr>
              </a:outerShdw>
            </a:effectLst>
          </p:grpSpPr>
          <p:sp>
            <p:nvSpPr>
              <p:cNvPr id="21" name="任意多边形: 形状 20"/>
              <p:cNvSpPr/>
              <p:nvPr>
                <p:custDataLst>
                  <p:tags r:id="rId16"/>
                </p:custDataLst>
              </p:nvPr>
            </p:nvSpPr>
            <p:spPr>
              <a:xfrm>
                <a:off x="720489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rgbClr val="1883AF"/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prstClr val="black"/>
                  </a:solidFill>
                  <a:latin typeface="思源黑体 CN Light" panose="02010600030101010101" charset="-122"/>
                  <a:ea typeface="思源黑体 CN Normal"/>
                  <a:cs typeface="Arial" panose="020B0604020202020204"/>
                </a:endParaRPr>
              </a:p>
            </p:txBody>
          </p:sp>
          <p:sp>
            <p:nvSpPr>
              <p:cNvPr id="22" name="任意多边形: 形状 21"/>
              <p:cNvSpPr/>
              <p:nvPr>
                <p:custDataLst>
                  <p:tags r:id="rId17"/>
                </p:custDataLst>
              </p:nvPr>
            </p:nvSpPr>
            <p:spPr>
              <a:xfrm>
                <a:off x="8221089" y="1741080"/>
                <a:ext cx="1017451" cy="3357155"/>
              </a:xfrm>
              <a:custGeom>
                <a:avLst/>
                <a:gdLst>
                  <a:gd name="connsiteX0" fmla="*/ 1016305 w 1017451"/>
                  <a:gd name="connsiteY0" fmla="*/ 3150813 h 3357155"/>
                  <a:gd name="connsiteX1" fmla="*/ 1017197 w 1017451"/>
                  <a:gd name="connsiteY1" fmla="*/ 437907 h 3357155"/>
                  <a:gd name="connsiteX2" fmla="*/ 1017324 w 1017451"/>
                  <a:gd name="connsiteY2" fmla="*/ 437907 h 3357155"/>
                  <a:gd name="connsiteX3" fmla="*/ 1017324 w 1017451"/>
                  <a:gd name="connsiteY3" fmla="*/ 151191 h 3357155"/>
                  <a:gd name="connsiteX4" fmla="*/ 1014140 w 1017451"/>
                  <a:gd name="connsiteY4" fmla="*/ 132340 h 3357155"/>
                  <a:gd name="connsiteX5" fmla="*/ 1017324 w 1017451"/>
                  <a:gd name="connsiteY5" fmla="*/ 119730 h 3357155"/>
                  <a:gd name="connsiteX6" fmla="*/ 1017324 w 1017451"/>
                  <a:gd name="connsiteY6" fmla="*/ 127 h 3357155"/>
                  <a:gd name="connsiteX7" fmla="*/ 782067 w 1017451"/>
                  <a:gd name="connsiteY7" fmla="*/ 127 h 3357155"/>
                  <a:gd name="connsiteX8" fmla="*/ 761050 w 1017451"/>
                  <a:gd name="connsiteY8" fmla="*/ 48911 h 3357155"/>
                  <a:gd name="connsiteX9" fmla="*/ 759649 w 1017451"/>
                  <a:gd name="connsiteY9" fmla="*/ 86359 h 3357155"/>
                  <a:gd name="connsiteX10" fmla="*/ 772896 w 1017451"/>
                  <a:gd name="connsiteY10" fmla="*/ 100370 h 3357155"/>
                  <a:gd name="connsiteX11" fmla="*/ 793785 w 1017451"/>
                  <a:gd name="connsiteY11" fmla="*/ 134378 h 3357155"/>
                  <a:gd name="connsiteX12" fmla="*/ 746785 w 1017451"/>
                  <a:gd name="connsiteY12" fmla="*/ 175774 h 3357155"/>
                  <a:gd name="connsiteX13" fmla="*/ 699657 w 1017451"/>
                  <a:gd name="connsiteY13" fmla="*/ 134378 h 3357155"/>
                  <a:gd name="connsiteX14" fmla="*/ 732264 w 1017451"/>
                  <a:gd name="connsiteY14" fmla="*/ 95147 h 3357155"/>
                  <a:gd name="connsiteX15" fmla="*/ 733665 w 1017451"/>
                  <a:gd name="connsiteY15" fmla="*/ 93619 h 3357155"/>
                  <a:gd name="connsiteX16" fmla="*/ 739779 w 1017451"/>
                  <a:gd name="connsiteY16" fmla="*/ 88396 h 3357155"/>
                  <a:gd name="connsiteX17" fmla="*/ 750224 w 1017451"/>
                  <a:gd name="connsiteY17" fmla="*/ 48784 h 3357155"/>
                  <a:gd name="connsiteX18" fmla="*/ 757994 w 1017451"/>
                  <a:gd name="connsiteY18" fmla="*/ 0 h 3357155"/>
                  <a:gd name="connsiteX19" fmla="*/ 625781 w 1017451"/>
                  <a:gd name="connsiteY19" fmla="*/ 0 h 3357155"/>
                  <a:gd name="connsiteX20" fmla="*/ 611643 w 1017451"/>
                  <a:gd name="connsiteY20" fmla="*/ 29933 h 3357155"/>
                  <a:gd name="connsiteX21" fmla="*/ 608968 w 1017451"/>
                  <a:gd name="connsiteY21" fmla="*/ 34391 h 3357155"/>
                  <a:gd name="connsiteX22" fmla="*/ 608968 w 1017451"/>
                  <a:gd name="connsiteY22" fmla="*/ 83938 h 3357155"/>
                  <a:gd name="connsiteX23" fmla="*/ 604765 w 1017451"/>
                  <a:gd name="connsiteY23" fmla="*/ 96676 h 3357155"/>
                  <a:gd name="connsiteX24" fmla="*/ 605019 w 1017451"/>
                  <a:gd name="connsiteY24" fmla="*/ 97440 h 3357155"/>
                  <a:gd name="connsiteX25" fmla="*/ 606166 w 1017451"/>
                  <a:gd name="connsiteY25" fmla="*/ 100497 h 3357155"/>
                  <a:gd name="connsiteX26" fmla="*/ 626800 w 1017451"/>
                  <a:gd name="connsiteY26" fmla="*/ 134378 h 3357155"/>
                  <a:gd name="connsiteX27" fmla="*/ 579799 w 1017451"/>
                  <a:gd name="connsiteY27" fmla="*/ 175774 h 3357155"/>
                  <a:gd name="connsiteX28" fmla="*/ 532672 w 1017451"/>
                  <a:gd name="connsiteY28" fmla="*/ 134378 h 3357155"/>
                  <a:gd name="connsiteX29" fmla="*/ 548721 w 1017451"/>
                  <a:gd name="connsiteY29" fmla="*/ 103426 h 3357155"/>
                  <a:gd name="connsiteX30" fmla="*/ 549357 w 1017451"/>
                  <a:gd name="connsiteY30" fmla="*/ 127 h 3357155"/>
                  <a:gd name="connsiteX31" fmla="*/ 436633 w 1017451"/>
                  <a:gd name="connsiteY31" fmla="*/ 127 h 3357155"/>
                  <a:gd name="connsiteX32" fmla="*/ 432302 w 1017451"/>
                  <a:gd name="connsiteY32" fmla="*/ 99733 h 3357155"/>
                  <a:gd name="connsiteX33" fmla="*/ 453701 w 1017451"/>
                  <a:gd name="connsiteY33" fmla="*/ 134378 h 3357155"/>
                  <a:gd name="connsiteX34" fmla="*/ 406700 w 1017451"/>
                  <a:gd name="connsiteY34" fmla="*/ 175774 h 3357155"/>
                  <a:gd name="connsiteX35" fmla="*/ 359572 w 1017451"/>
                  <a:gd name="connsiteY35" fmla="*/ 134378 h 3357155"/>
                  <a:gd name="connsiteX36" fmla="*/ 378424 w 1017451"/>
                  <a:gd name="connsiteY36" fmla="*/ 101516 h 3357155"/>
                  <a:gd name="connsiteX37" fmla="*/ 382754 w 1017451"/>
                  <a:gd name="connsiteY37" fmla="*/ 127 h 3357155"/>
                  <a:gd name="connsiteX38" fmla="*/ 280219 w 1017451"/>
                  <a:gd name="connsiteY38" fmla="*/ 127 h 3357155"/>
                  <a:gd name="connsiteX39" fmla="*/ 271303 w 1017451"/>
                  <a:gd name="connsiteY39" fmla="*/ 100497 h 3357155"/>
                  <a:gd name="connsiteX40" fmla="*/ 291428 w 1017451"/>
                  <a:gd name="connsiteY40" fmla="*/ 134378 h 3357155"/>
                  <a:gd name="connsiteX41" fmla="*/ 244428 w 1017451"/>
                  <a:gd name="connsiteY41" fmla="*/ 175774 h 3357155"/>
                  <a:gd name="connsiteX42" fmla="*/ 197300 w 1017451"/>
                  <a:gd name="connsiteY42" fmla="*/ 134378 h 3357155"/>
                  <a:gd name="connsiteX43" fmla="*/ 217297 w 1017451"/>
                  <a:gd name="connsiteY43" fmla="*/ 100624 h 3357155"/>
                  <a:gd name="connsiteX44" fmla="*/ 226213 w 1017451"/>
                  <a:gd name="connsiteY44" fmla="*/ 127 h 3357155"/>
                  <a:gd name="connsiteX45" fmla="*/ 109158 w 1017451"/>
                  <a:gd name="connsiteY45" fmla="*/ 127 h 3357155"/>
                  <a:gd name="connsiteX46" fmla="*/ 103044 w 1017451"/>
                  <a:gd name="connsiteY46" fmla="*/ 97822 h 3357155"/>
                  <a:gd name="connsiteX47" fmla="*/ 128646 w 1017451"/>
                  <a:gd name="connsiteY47" fmla="*/ 134378 h 3357155"/>
                  <a:gd name="connsiteX48" fmla="*/ 81518 w 1017451"/>
                  <a:gd name="connsiteY48" fmla="*/ 175774 h 3357155"/>
                  <a:gd name="connsiteX49" fmla="*/ 34391 w 1017451"/>
                  <a:gd name="connsiteY49" fmla="*/ 134378 h 3357155"/>
                  <a:gd name="connsiteX50" fmla="*/ 71201 w 1017451"/>
                  <a:gd name="connsiteY50" fmla="*/ 94001 h 3357155"/>
                  <a:gd name="connsiteX51" fmla="*/ 76933 w 1017451"/>
                  <a:gd name="connsiteY51" fmla="*/ 127 h 3357155"/>
                  <a:gd name="connsiteX52" fmla="*/ 0 w 1017451"/>
                  <a:gd name="connsiteY52" fmla="*/ 127 h 3357155"/>
                  <a:gd name="connsiteX53" fmla="*/ 0 w 1017451"/>
                  <a:gd name="connsiteY53" fmla="*/ 218571 h 3357155"/>
                  <a:gd name="connsiteX54" fmla="*/ 0 w 1017451"/>
                  <a:gd name="connsiteY54" fmla="*/ 437652 h 3357155"/>
                  <a:gd name="connsiteX55" fmla="*/ 0 w 1017451"/>
                  <a:gd name="connsiteY55" fmla="*/ 3150558 h 3357155"/>
                  <a:gd name="connsiteX56" fmla="*/ 0 w 1017451"/>
                  <a:gd name="connsiteY56" fmla="*/ 3183929 h 3357155"/>
                  <a:gd name="connsiteX57" fmla="*/ 0 w 1017451"/>
                  <a:gd name="connsiteY57" fmla="*/ 3351551 h 3357155"/>
                  <a:gd name="connsiteX58" fmla="*/ 15412 w 1017451"/>
                  <a:gd name="connsiteY58" fmla="*/ 3347603 h 3357155"/>
                  <a:gd name="connsiteX59" fmla="*/ 66234 w 1017451"/>
                  <a:gd name="connsiteY59" fmla="*/ 3341489 h 3357155"/>
                  <a:gd name="connsiteX60" fmla="*/ 122150 w 1017451"/>
                  <a:gd name="connsiteY60" fmla="*/ 3329898 h 3357155"/>
                  <a:gd name="connsiteX61" fmla="*/ 150554 w 1017451"/>
                  <a:gd name="connsiteY61" fmla="*/ 3322256 h 3357155"/>
                  <a:gd name="connsiteX62" fmla="*/ 215259 w 1017451"/>
                  <a:gd name="connsiteY62" fmla="*/ 3313467 h 3357155"/>
                  <a:gd name="connsiteX63" fmla="*/ 232582 w 1017451"/>
                  <a:gd name="connsiteY63" fmla="*/ 3314486 h 3357155"/>
                  <a:gd name="connsiteX64" fmla="*/ 262133 w 1017451"/>
                  <a:gd name="connsiteY64" fmla="*/ 3308627 h 3357155"/>
                  <a:gd name="connsiteX65" fmla="*/ 277035 w 1017451"/>
                  <a:gd name="connsiteY65" fmla="*/ 3303787 h 3357155"/>
                  <a:gd name="connsiteX66" fmla="*/ 289136 w 1017451"/>
                  <a:gd name="connsiteY66" fmla="*/ 3303277 h 3357155"/>
                  <a:gd name="connsiteX67" fmla="*/ 304675 w 1017451"/>
                  <a:gd name="connsiteY67" fmla="*/ 3294616 h 3357155"/>
                  <a:gd name="connsiteX68" fmla="*/ 313718 w 1017451"/>
                  <a:gd name="connsiteY68" fmla="*/ 3289394 h 3357155"/>
                  <a:gd name="connsiteX69" fmla="*/ 316521 w 1017451"/>
                  <a:gd name="connsiteY69" fmla="*/ 3288247 h 3357155"/>
                  <a:gd name="connsiteX70" fmla="*/ 330786 w 1017451"/>
                  <a:gd name="connsiteY70" fmla="*/ 3287610 h 3357155"/>
                  <a:gd name="connsiteX71" fmla="*/ 333843 w 1017451"/>
                  <a:gd name="connsiteY71" fmla="*/ 3287228 h 3357155"/>
                  <a:gd name="connsiteX72" fmla="*/ 355497 w 1017451"/>
                  <a:gd name="connsiteY72" fmla="*/ 3291049 h 3357155"/>
                  <a:gd name="connsiteX73" fmla="*/ 376131 w 1017451"/>
                  <a:gd name="connsiteY73" fmla="*/ 3290285 h 3357155"/>
                  <a:gd name="connsiteX74" fmla="*/ 392817 w 1017451"/>
                  <a:gd name="connsiteY74" fmla="*/ 3295635 h 3357155"/>
                  <a:gd name="connsiteX75" fmla="*/ 409885 w 1017451"/>
                  <a:gd name="connsiteY75" fmla="*/ 3296909 h 3357155"/>
                  <a:gd name="connsiteX76" fmla="*/ 432684 w 1017451"/>
                  <a:gd name="connsiteY76" fmla="*/ 3293088 h 3357155"/>
                  <a:gd name="connsiteX77" fmla="*/ 435614 w 1017451"/>
                  <a:gd name="connsiteY77" fmla="*/ 3292323 h 3357155"/>
                  <a:gd name="connsiteX78" fmla="*/ 448861 w 1017451"/>
                  <a:gd name="connsiteY78" fmla="*/ 3289266 h 3357155"/>
                  <a:gd name="connsiteX79" fmla="*/ 451918 w 1017451"/>
                  <a:gd name="connsiteY79" fmla="*/ 3289012 h 3357155"/>
                  <a:gd name="connsiteX80" fmla="*/ 461343 w 1017451"/>
                  <a:gd name="connsiteY80" fmla="*/ 3288120 h 3357155"/>
                  <a:gd name="connsiteX81" fmla="*/ 465929 w 1017451"/>
                  <a:gd name="connsiteY81" fmla="*/ 3287228 h 3357155"/>
                  <a:gd name="connsiteX82" fmla="*/ 497772 w 1017451"/>
                  <a:gd name="connsiteY82" fmla="*/ 3276402 h 3357155"/>
                  <a:gd name="connsiteX83" fmla="*/ 508853 w 1017451"/>
                  <a:gd name="connsiteY83" fmla="*/ 3273345 h 3357155"/>
                  <a:gd name="connsiteX84" fmla="*/ 523501 w 1017451"/>
                  <a:gd name="connsiteY84" fmla="*/ 3274109 h 3357155"/>
                  <a:gd name="connsiteX85" fmla="*/ 538021 w 1017451"/>
                  <a:gd name="connsiteY85" fmla="*/ 3275510 h 3357155"/>
                  <a:gd name="connsiteX86" fmla="*/ 554070 w 1017451"/>
                  <a:gd name="connsiteY86" fmla="*/ 3273217 h 3357155"/>
                  <a:gd name="connsiteX87" fmla="*/ 557255 w 1017451"/>
                  <a:gd name="connsiteY87" fmla="*/ 3272963 h 3357155"/>
                  <a:gd name="connsiteX88" fmla="*/ 572285 w 1017451"/>
                  <a:gd name="connsiteY88" fmla="*/ 3274364 h 3357155"/>
                  <a:gd name="connsiteX89" fmla="*/ 575469 w 1017451"/>
                  <a:gd name="connsiteY89" fmla="*/ 3274873 h 3357155"/>
                  <a:gd name="connsiteX90" fmla="*/ 607821 w 1017451"/>
                  <a:gd name="connsiteY90" fmla="*/ 3279586 h 3357155"/>
                  <a:gd name="connsiteX91" fmla="*/ 626927 w 1017451"/>
                  <a:gd name="connsiteY91" fmla="*/ 3293088 h 3357155"/>
                  <a:gd name="connsiteX92" fmla="*/ 634188 w 1017451"/>
                  <a:gd name="connsiteY92" fmla="*/ 3296017 h 3357155"/>
                  <a:gd name="connsiteX93" fmla="*/ 650746 w 1017451"/>
                  <a:gd name="connsiteY93" fmla="*/ 3312957 h 3357155"/>
                  <a:gd name="connsiteX94" fmla="*/ 653930 w 1017451"/>
                  <a:gd name="connsiteY94" fmla="*/ 3313722 h 3357155"/>
                  <a:gd name="connsiteX95" fmla="*/ 671253 w 1017451"/>
                  <a:gd name="connsiteY95" fmla="*/ 3317288 h 3357155"/>
                  <a:gd name="connsiteX96" fmla="*/ 709847 w 1017451"/>
                  <a:gd name="connsiteY96" fmla="*/ 3321873 h 3357155"/>
                  <a:gd name="connsiteX97" fmla="*/ 721947 w 1017451"/>
                  <a:gd name="connsiteY97" fmla="*/ 3321873 h 3357155"/>
                  <a:gd name="connsiteX98" fmla="*/ 743346 w 1017451"/>
                  <a:gd name="connsiteY98" fmla="*/ 3331045 h 3357155"/>
                  <a:gd name="connsiteX99" fmla="*/ 780156 w 1017451"/>
                  <a:gd name="connsiteY99" fmla="*/ 3325567 h 3357155"/>
                  <a:gd name="connsiteX100" fmla="*/ 813655 w 1017451"/>
                  <a:gd name="connsiteY100" fmla="*/ 3321109 h 3357155"/>
                  <a:gd name="connsiteX101" fmla="*/ 826138 w 1017451"/>
                  <a:gd name="connsiteY101" fmla="*/ 3320727 h 3357155"/>
                  <a:gd name="connsiteX102" fmla="*/ 869445 w 1017451"/>
                  <a:gd name="connsiteY102" fmla="*/ 3326968 h 3357155"/>
                  <a:gd name="connsiteX103" fmla="*/ 875940 w 1017451"/>
                  <a:gd name="connsiteY103" fmla="*/ 3328879 h 3357155"/>
                  <a:gd name="connsiteX104" fmla="*/ 891353 w 1017451"/>
                  <a:gd name="connsiteY104" fmla="*/ 3335503 h 3357155"/>
                  <a:gd name="connsiteX105" fmla="*/ 902434 w 1017451"/>
                  <a:gd name="connsiteY105" fmla="*/ 3341489 h 3357155"/>
                  <a:gd name="connsiteX106" fmla="*/ 929437 w 1017451"/>
                  <a:gd name="connsiteY106" fmla="*/ 3341998 h 3357155"/>
                  <a:gd name="connsiteX107" fmla="*/ 983570 w 1017451"/>
                  <a:gd name="connsiteY107" fmla="*/ 3354099 h 3357155"/>
                  <a:gd name="connsiteX108" fmla="*/ 986755 w 1017451"/>
                  <a:gd name="connsiteY108" fmla="*/ 3354481 h 3357155"/>
                  <a:gd name="connsiteX109" fmla="*/ 1014012 w 1017451"/>
                  <a:gd name="connsiteY109" fmla="*/ 3356646 h 3357155"/>
                  <a:gd name="connsiteX110" fmla="*/ 1017451 w 1017451"/>
                  <a:gd name="connsiteY110" fmla="*/ 3357156 h 3357155"/>
                  <a:gd name="connsiteX111" fmla="*/ 1017451 w 1017451"/>
                  <a:gd name="connsiteY111" fmla="*/ 3151322 h 3357155"/>
                  <a:gd name="connsiteX112" fmla="*/ 1016305 w 1017451"/>
                  <a:gd name="connsiteY112" fmla="*/ 3151322 h 3357155"/>
                  <a:gd name="connsiteX113" fmla="*/ 876832 w 1017451"/>
                  <a:gd name="connsiteY113" fmla="*/ 100115 h 3357155"/>
                  <a:gd name="connsiteX114" fmla="*/ 887149 w 1017451"/>
                  <a:gd name="connsiteY114" fmla="*/ 60884 h 3357155"/>
                  <a:gd name="connsiteX115" fmla="*/ 924597 w 1017451"/>
                  <a:gd name="connsiteY115" fmla="*/ 79098 h 3357155"/>
                  <a:gd name="connsiteX116" fmla="*/ 925743 w 1017451"/>
                  <a:gd name="connsiteY116" fmla="*/ 83429 h 3357155"/>
                  <a:gd name="connsiteX117" fmla="*/ 925743 w 1017451"/>
                  <a:gd name="connsiteY117" fmla="*/ 83556 h 3357155"/>
                  <a:gd name="connsiteX118" fmla="*/ 937716 w 1017451"/>
                  <a:gd name="connsiteY118" fmla="*/ 106483 h 3357155"/>
                  <a:gd name="connsiteX119" fmla="*/ 950326 w 1017451"/>
                  <a:gd name="connsiteY119" fmla="*/ 134378 h 3357155"/>
                  <a:gd name="connsiteX120" fmla="*/ 903326 w 1017451"/>
                  <a:gd name="connsiteY120" fmla="*/ 175774 h 3357155"/>
                  <a:gd name="connsiteX121" fmla="*/ 856198 w 1017451"/>
                  <a:gd name="connsiteY121" fmla="*/ 134378 h 3357155"/>
                  <a:gd name="connsiteX122" fmla="*/ 876832 w 1017451"/>
                  <a:gd name="connsiteY122" fmla="*/ 100115 h 3357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</a:cxnLst>
                <a:rect l="l" t="t" r="r" b="b"/>
                <a:pathLst>
                  <a:path w="1017451" h="3357155">
                    <a:moveTo>
                      <a:pt x="1016305" y="3150813"/>
                    </a:moveTo>
                    <a:lnTo>
                      <a:pt x="1017197" y="437907"/>
                    </a:lnTo>
                    <a:lnTo>
                      <a:pt x="1017324" y="437907"/>
                    </a:lnTo>
                    <a:lnTo>
                      <a:pt x="1017324" y="151191"/>
                    </a:lnTo>
                    <a:cubicBezTo>
                      <a:pt x="1013758" y="145459"/>
                      <a:pt x="1012611" y="138836"/>
                      <a:pt x="1014140" y="132340"/>
                    </a:cubicBezTo>
                    <a:cubicBezTo>
                      <a:pt x="1014012" y="128009"/>
                      <a:pt x="1015413" y="123679"/>
                      <a:pt x="1017324" y="119730"/>
                    </a:cubicBezTo>
                    <a:lnTo>
                      <a:pt x="1017324" y="127"/>
                    </a:lnTo>
                    <a:lnTo>
                      <a:pt x="782067" y="127"/>
                    </a:lnTo>
                    <a:cubicBezTo>
                      <a:pt x="774807" y="16431"/>
                      <a:pt x="767164" y="32480"/>
                      <a:pt x="761050" y="48911"/>
                    </a:cubicBezTo>
                    <a:cubicBezTo>
                      <a:pt x="759777" y="61266"/>
                      <a:pt x="759395" y="73749"/>
                      <a:pt x="759649" y="86359"/>
                    </a:cubicBezTo>
                    <a:cubicBezTo>
                      <a:pt x="766018" y="88906"/>
                      <a:pt x="770731" y="94256"/>
                      <a:pt x="772896" y="100370"/>
                    </a:cubicBezTo>
                    <a:cubicBezTo>
                      <a:pt x="785379" y="107757"/>
                      <a:pt x="793785" y="120112"/>
                      <a:pt x="793785" y="134378"/>
                    </a:cubicBezTo>
                    <a:cubicBezTo>
                      <a:pt x="793785" y="157178"/>
                      <a:pt x="772769" y="175774"/>
                      <a:pt x="746785" y="175774"/>
                    </a:cubicBezTo>
                    <a:cubicBezTo>
                      <a:pt x="720801" y="175774"/>
                      <a:pt x="699657" y="157305"/>
                      <a:pt x="699657" y="134378"/>
                    </a:cubicBezTo>
                    <a:cubicBezTo>
                      <a:pt x="699657" y="115909"/>
                      <a:pt x="713413" y="100497"/>
                      <a:pt x="732264" y="95147"/>
                    </a:cubicBezTo>
                    <a:cubicBezTo>
                      <a:pt x="732646" y="94638"/>
                      <a:pt x="733283" y="94128"/>
                      <a:pt x="733665" y="93619"/>
                    </a:cubicBezTo>
                    <a:cubicBezTo>
                      <a:pt x="735321" y="91581"/>
                      <a:pt x="737487" y="89798"/>
                      <a:pt x="739779" y="88396"/>
                    </a:cubicBezTo>
                    <a:cubicBezTo>
                      <a:pt x="741690" y="74895"/>
                      <a:pt x="745384" y="61776"/>
                      <a:pt x="750224" y="48784"/>
                    </a:cubicBezTo>
                    <a:cubicBezTo>
                      <a:pt x="751752" y="32353"/>
                      <a:pt x="754427" y="16176"/>
                      <a:pt x="757994" y="0"/>
                    </a:cubicBezTo>
                    <a:lnTo>
                      <a:pt x="625781" y="0"/>
                    </a:lnTo>
                    <a:cubicBezTo>
                      <a:pt x="621068" y="9935"/>
                      <a:pt x="616228" y="19870"/>
                      <a:pt x="611643" y="29933"/>
                    </a:cubicBezTo>
                    <a:cubicBezTo>
                      <a:pt x="610878" y="31588"/>
                      <a:pt x="609987" y="32989"/>
                      <a:pt x="608968" y="34391"/>
                    </a:cubicBezTo>
                    <a:lnTo>
                      <a:pt x="608968" y="83938"/>
                    </a:lnTo>
                    <a:cubicBezTo>
                      <a:pt x="608968" y="89033"/>
                      <a:pt x="607312" y="93237"/>
                      <a:pt x="604765" y="96676"/>
                    </a:cubicBezTo>
                    <a:cubicBezTo>
                      <a:pt x="604892" y="96930"/>
                      <a:pt x="604892" y="97185"/>
                      <a:pt x="605019" y="97440"/>
                    </a:cubicBezTo>
                    <a:cubicBezTo>
                      <a:pt x="605401" y="98459"/>
                      <a:pt x="605783" y="99478"/>
                      <a:pt x="606166" y="100497"/>
                    </a:cubicBezTo>
                    <a:cubicBezTo>
                      <a:pt x="618521" y="107884"/>
                      <a:pt x="626800" y="120240"/>
                      <a:pt x="626800" y="134378"/>
                    </a:cubicBezTo>
                    <a:cubicBezTo>
                      <a:pt x="626800" y="157305"/>
                      <a:pt x="605783" y="175774"/>
                      <a:pt x="579799" y="175774"/>
                    </a:cubicBezTo>
                    <a:cubicBezTo>
                      <a:pt x="553816" y="175774"/>
                      <a:pt x="532672" y="157305"/>
                      <a:pt x="532672" y="134378"/>
                    </a:cubicBezTo>
                    <a:cubicBezTo>
                      <a:pt x="532672" y="122023"/>
                      <a:pt x="538913" y="111069"/>
                      <a:pt x="548721" y="103426"/>
                    </a:cubicBezTo>
                    <a:cubicBezTo>
                      <a:pt x="552032" y="69036"/>
                      <a:pt x="550759" y="34518"/>
                      <a:pt x="549357" y="127"/>
                    </a:cubicBezTo>
                    <a:lnTo>
                      <a:pt x="436633" y="127"/>
                    </a:lnTo>
                    <a:cubicBezTo>
                      <a:pt x="434340" y="33372"/>
                      <a:pt x="431920" y="66488"/>
                      <a:pt x="432302" y="99733"/>
                    </a:cubicBezTo>
                    <a:cubicBezTo>
                      <a:pt x="445167" y="107120"/>
                      <a:pt x="453701" y="119857"/>
                      <a:pt x="453701" y="134378"/>
                    </a:cubicBezTo>
                    <a:cubicBezTo>
                      <a:pt x="453701" y="157305"/>
                      <a:pt x="432684" y="175774"/>
                      <a:pt x="406700" y="175774"/>
                    </a:cubicBezTo>
                    <a:cubicBezTo>
                      <a:pt x="380716" y="175774"/>
                      <a:pt x="359572" y="157305"/>
                      <a:pt x="359572" y="134378"/>
                    </a:cubicBezTo>
                    <a:cubicBezTo>
                      <a:pt x="359572" y="120876"/>
                      <a:pt x="366960" y="109031"/>
                      <a:pt x="378424" y="101516"/>
                    </a:cubicBezTo>
                    <a:cubicBezTo>
                      <a:pt x="377914" y="67635"/>
                      <a:pt x="380462" y="33881"/>
                      <a:pt x="382754" y="127"/>
                    </a:cubicBezTo>
                    <a:lnTo>
                      <a:pt x="280219" y="127"/>
                    </a:lnTo>
                    <a:cubicBezTo>
                      <a:pt x="276398" y="33499"/>
                      <a:pt x="273851" y="66998"/>
                      <a:pt x="271303" y="100497"/>
                    </a:cubicBezTo>
                    <a:cubicBezTo>
                      <a:pt x="283404" y="108012"/>
                      <a:pt x="291428" y="120367"/>
                      <a:pt x="291428" y="134378"/>
                    </a:cubicBezTo>
                    <a:cubicBezTo>
                      <a:pt x="291428" y="157305"/>
                      <a:pt x="270412" y="175774"/>
                      <a:pt x="244428" y="175774"/>
                    </a:cubicBezTo>
                    <a:cubicBezTo>
                      <a:pt x="218444" y="175774"/>
                      <a:pt x="197300" y="157305"/>
                      <a:pt x="197300" y="134378"/>
                    </a:cubicBezTo>
                    <a:cubicBezTo>
                      <a:pt x="197300" y="120367"/>
                      <a:pt x="205197" y="108139"/>
                      <a:pt x="217297" y="100624"/>
                    </a:cubicBezTo>
                    <a:cubicBezTo>
                      <a:pt x="219845" y="67125"/>
                      <a:pt x="222392" y="33499"/>
                      <a:pt x="226213" y="127"/>
                    </a:cubicBezTo>
                    <a:lnTo>
                      <a:pt x="109158" y="127"/>
                    </a:lnTo>
                    <a:cubicBezTo>
                      <a:pt x="108649" y="32735"/>
                      <a:pt x="106865" y="65215"/>
                      <a:pt x="103044" y="97822"/>
                    </a:cubicBezTo>
                    <a:cubicBezTo>
                      <a:pt x="118202" y="104700"/>
                      <a:pt x="128646" y="118456"/>
                      <a:pt x="128646" y="134378"/>
                    </a:cubicBezTo>
                    <a:cubicBezTo>
                      <a:pt x="128646" y="157178"/>
                      <a:pt x="107630" y="175774"/>
                      <a:pt x="81518" y="175774"/>
                    </a:cubicBezTo>
                    <a:cubicBezTo>
                      <a:pt x="55534" y="175774"/>
                      <a:pt x="34391" y="157305"/>
                      <a:pt x="34391" y="134378"/>
                    </a:cubicBezTo>
                    <a:cubicBezTo>
                      <a:pt x="34391" y="114635"/>
                      <a:pt x="50185" y="98204"/>
                      <a:pt x="71201" y="94001"/>
                    </a:cubicBezTo>
                    <a:cubicBezTo>
                      <a:pt x="75022" y="62795"/>
                      <a:pt x="76551" y="31461"/>
                      <a:pt x="76933" y="127"/>
                    </a:cubicBezTo>
                    <a:lnTo>
                      <a:pt x="0" y="127"/>
                    </a:lnTo>
                    <a:lnTo>
                      <a:pt x="0" y="218571"/>
                    </a:lnTo>
                    <a:lnTo>
                      <a:pt x="0" y="437652"/>
                    </a:lnTo>
                    <a:lnTo>
                      <a:pt x="0" y="3150558"/>
                    </a:lnTo>
                    <a:lnTo>
                      <a:pt x="0" y="3183929"/>
                    </a:lnTo>
                    <a:lnTo>
                      <a:pt x="0" y="3351551"/>
                    </a:lnTo>
                    <a:cubicBezTo>
                      <a:pt x="5095" y="3350150"/>
                      <a:pt x="10317" y="3349131"/>
                      <a:pt x="15412" y="3347603"/>
                    </a:cubicBezTo>
                    <a:cubicBezTo>
                      <a:pt x="32098" y="3342763"/>
                      <a:pt x="49038" y="3339451"/>
                      <a:pt x="66234" y="3341489"/>
                    </a:cubicBezTo>
                    <a:cubicBezTo>
                      <a:pt x="86995" y="3344036"/>
                      <a:pt x="105847" y="3339706"/>
                      <a:pt x="122150" y="3329898"/>
                    </a:cubicBezTo>
                    <a:cubicBezTo>
                      <a:pt x="131448" y="3324294"/>
                      <a:pt x="140364" y="3321873"/>
                      <a:pt x="150554" y="3322256"/>
                    </a:cubicBezTo>
                    <a:cubicBezTo>
                      <a:pt x="172972" y="3323147"/>
                      <a:pt x="193224" y="3313467"/>
                      <a:pt x="215259" y="3313467"/>
                    </a:cubicBezTo>
                    <a:cubicBezTo>
                      <a:pt x="220864" y="3316397"/>
                      <a:pt x="227105" y="3316906"/>
                      <a:pt x="232582" y="3314486"/>
                    </a:cubicBezTo>
                    <a:cubicBezTo>
                      <a:pt x="242008" y="3310155"/>
                      <a:pt x="252325" y="3310665"/>
                      <a:pt x="262133" y="3308627"/>
                    </a:cubicBezTo>
                    <a:cubicBezTo>
                      <a:pt x="267355" y="3307481"/>
                      <a:pt x="271940" y="3304933"/>
                      <a:pt x="277035" y="3303787"/>
                    </a:cubicBezTo>
                    <a:cubicBezTo>
                      <a:pt x="280984" y="3303023"/>
                      <a:pt x="285060" y="3302386"/>
                      <a:pt x="289136" y="3303277"/>
                    </a:cubicBezTo>
                    <a:cubicBezTo>
                      <a:pt x="296523" y="3303404"/>
                      <a:pt x="301363" y="3300093"/>
                      <a:pt x="304675" y="3294616"/>
                    </a:cubicBezTo>
                    <a:cubicBezTo>
                      <a:pt x="307095" y="3292068"/>
                      <a:pt x="310661" y="3291049"/>
                      <a:pt x="313718" y="3289394"/>
                    </a:cubicBezTo>
                    <a:cubicBezTo>
                      <a:pt x="314610" y="3289012"/>
                      <a:pt x="315629" y="3288757"/>
                      <a:pt x="316521" y="3288247"/>
                    </a:cubicBezTo>
                    <a:cubicBezTo>
                      <a:pt x="321106" y="3285063"/>
                      <a:pt x="325946" y="3286974"/>
                      <a:pt x="330786" y="3287610"/>
                    </a:cubicBezTo>
                    <a:cubicBezTo>
                      <a:pt x="331805" y="3287610"/>
                      <a:pt x="332824" y="3287483"/>
                      <a:pt x="333843" y="3287228"/>
                    </a:cubicBezTo>
                    <a:cubicBezTo>
                      <a:pt x="341103" y="3288375"/>
                      <a:pt x="348236" y="3289903"/>
                      <a:pt x="355497" y="3291049"/>
                    </a:cubicBezTo>
                    <a:cubicBezTo>
                      <a:pt x="362375" y="3291559"/>
                      <a:pt x="369125" y="3287101"/>
                      <a:pt x="376131" y="3290285"/>
                    </a:cubicBezTo>
                    <a:cubicBezTo>
                      <a:pt x="381608" y="3292323"/>
                      <a:pt x="388359" y="3291559"/>
                      <a:pt x="392817" y="3295635"/>
                    </a:cubicBezTo>
                    <a:cubicBezTo>
                      <a:pt x="398294" y="3300730"/>
                      <a:pt x="403898" y="3300093"/>
                      <a:pt x="409885" y="3296909"/>
                    </a:cubicBezTo>
                    <a:cubicBezTo>
                      <a:pt x="416890" y="3292578"/>
                      <a:pt x="424532" y="3291432"/>
                      <a:pt x="432684" y="3293088"/>
                    </a:cubicBezTo>
                    <a:cubicBezTo>
                      <a:pt x="433703" y="3292960"/>
                      <a:pt x="434722" y="3292705"/>
                      <a:pt x="435614" y="3292323"/>
                    </a:cubicBezTo>
                    <a:cubicBezTo>
                      <a:pt x="439690" y="3290158"/>
                      <a:pt x="444148" y="3289394"/>
                      <a:pt x="448861" y="3289266"/>
                    </a:cubicBezTo>
                    <a:cubicBezTo>
                      <a:pt x="449880" y="3289266"/>
                      <a:pt x="450899" y="3289139"/>
                      <a:pt x="451918" y="3289012"/>
                    </a:cubicBezTo>
                    <a:cubicBezTo>
                      <a:pt x="454974" y="3287483"/>
                      <a:pt x="458159" y="3287483"/>
                      <a:pt x="461343" y="3288120"/>
                    </a:cubicBezTo>
                    <a:cubicBezTo>
                      <a:pt x="462999" y="3288120"/>
                      <a:pt x="464400" y="3287610"/>
                      <a:pt x="465929" y="3287228"/>
                    </a:cubicBezTo>
                    <a:cubicBezTo>
                      <a:pt x="476755" y="3284044"/>
                      <a:pt x="487072" y="3279713"/>
                      <a:pt x="497772" y="3276402"/>
                    </a:cubicBezTo>
                    <a:cubicBezTo>
                      <a:pt x="501338" y="3274873"/>
                      <a:pt x="505414" y="3275001"/>
                      <a:pt x="508853" y="3273345"/>
                    </a:cubicBezTo>
                    <a:cubicBezTo>
                      <a:pt x="513948" y="3269906"/>
                      <a:pt x="518533" y="3271307"/>
                      <a:pt x="523501" y="3274109"/>
                    </a:cubicBezTo>
                    <a:cubicBezTo>
                      <a:pt x="527959" y="3276656"/>
                      <a:pt x="533945" y="3279841"/>
                      <a:pt x="538021" y="3275510"/>
                    </a:cubicBezTo>
                    <a:cubicBezTo>
                      <a:pt x="543244" y="3269906"/>
                      <a:pt x="548338" y="3271561"/>
                      <a:pt x="554070" y="3273217"/>
                    </a:cubicBezTo>
                    <a:cubicBezTo>
                      <a:pt x="555089" y="3273345"/>
                      <a:pt x="556236" y="3273217"/>
                      <a:pt x="557255" y="3272963"/>
                    </a:cubicBezTo>
                    <a:cubicBezTo>
                      <a:pt x="562859" y="3268632"/>
                      <a:pt x="567699" y="3270543"/>
                      <a:pt x="572285" y="3274364"/>
                    </a:cubicBezTo>
                    <a:cubicBezTo>
                      <a:pt x="573303" y="3274746"/>
                      <a:pt x="574322" y="3274873"/>
                      <a:pt x="575469" y="3274873"/>
                    </a:cubicBezTo>
                    <a:cubicBezTo>
                      <a:pt x="587442" y="3269396"/>
                      <a:pt x="599287" y="3274491"/>
                      <a:pt x="607821" y="3279586"/>
                    </a:cubicBezTo>
                    <a:cubicBezTo>
                      <a:pt x="614190" y="3283407"/>
                      <a:pt x="619667" y="3289394"/>
                      <a:pt x="626927" y="3293088"/>
                    </a:cubicBezTo>
                    <a:cubicBezTo>
                      <a:pt x="628965" y="3294871"/>
                      <a:pt x="632022" y="3294488"/>
                      <a:pt x="634188" y="3296017"/>
                    </a:cubicBezTo>
                    <a:cubicBezTo>
                      <a:pt x="643104" y="3299074"/>
                      <a:pt x="645269" y="3307226"/>
                      <a:pt x="650746" y="3312957"/>
                    </a:cubicBezTo>
                    <a:cubicBezTo>
                      <a:pt x="651765" y="3313340"/>
                      <a:pt x="652784" y="3313594"/>
                      <a:pt x="653930" y="3313722"/>
                    </a:cubicBezTo>
                    <a:cubicBezTo>
                      <a:pt x="660044" y="3313722"/>
                      <a:pt x="665521" y="3314868"/>
                      <a:pt x="671253" y="3317288"/>
                    </a:cubicBezTo>
                    <a:cubicBezTo>
                      <a:pt x="683226" y="3322510"/>
                      <a:pt x="695963" y="3326204"/>
                      <a:pt x="709847" y="3321873"/>
                    </a:cubicBezTo>
                    <a:cubicBezTo>
                      <a:pt x="713668" y="3320600"/>
                      <a:pt x="717871" y="3319326"/>
                      <a:pt x="721947" y="3321873"/>
                    </a:cubicBezTo>
                    <a:cubicBezTo>
                      <a:pt x="728571" y="3325695"/>
                      <a:pt x="736468" y="3327605"/>
                      <a:pt x="743346" y="3331045"/>
                    </a:cubicBezTo>
                    <a:cubicBezTo>
                      <a:pt x="759013" y="3338814"/>
                      <a:pt x="768311" y="3337540"/>
                      <a:pt x="780156" y="3325567"/>
                    </a:cubicBezTo>
                    <a:cubicBezTo>
                      <a:pt x="789582" y="3314104"/>
                      <a:pt x="802192" y="3320090"/>
                      <a:pt x="813655" y="3321109"/>
                    </a:cubicBezTo>
                    <a:cubicBezTo>
                      <a:pt x="818113" y="3321492"/>
                      <a:pt x="821807" y="3321237"/>
                      <a:pt x="826138" y="3320727"/>
                    </a:cubicBezTo>
                    <a:cubicBezTo>
                      <a:pt x="840913" y="3319071"/>
                      <a:pt x="856453" y="3317415"/>
                      <a:pt x="869445" y="3326968"/>
                    </a:cubicBezTo>
                    <a:cubicBezTo>
                      <a:pt x="871610" y="3327733"/>
                      <a:pt x="873648" y="3328752"/>
                      <a:pt x="875940" y="3328879"/>
                    </a:cubicBezTo>
                    <a:cubicBezTo>
                      <a:pt x="883328" y="3326841"/>
                      <a:pt x="887786" y="3331299"/>
                      <a:pt x="891353" y="3335503"/>
                    </a:cubicBezTo>
                    <a:cubicBezTo>
                      <a:pt x="894409" y="3338942"/>
                      <a:pt x="898613" y="3342635"/>
                      <a:pt x="902434" y="3341489"/>
                    </a:cubicBezTo>
                    <a:cubicBezTo>
                      <a:pt x="911860" y="3338559"/>
                      <a:pt x="920521" y="3341998"/>
                      <a:pt x="929437" y="3341998"/>
                    </a:cubicBezTo>
                    <a:cubicBezTo>
                      <a:pt x="948543" y="3341998"/>
                      <a:pt x="967267" y="3344164"/>
                      <a:pt x="983570" y="3354099"/>
                    </a:cubicBezTo>
                    <a:cubicBezTo>
                      <a:pt x="984589" y="3354353"/>
                      <a:pt x="985736" y="3354481"/>
                      <a:pt x="986755" y="3354481"/>
                    </a:cubicBezTo>
                    <a:cubicBezTo>
                      <a:pt x="995925" y="3354990"/>
                      <a:pt x="1005096" y="3353589"/>
                      <a:pt x="1014012" y="3356646"/>
                    </a:cubicBezTo>
                    <a:cubicBezTo>
                      <a:pt x="1015031" y="3357028"/>
                      <a:pt x="1016305" y="3357028"/>
                      <a:pt x="1017451" y="3357156"/>
                    </a:cubicBezTo>
                    <a:lnTo>
                      <a:pt x="1017451" y="3151322"/>
                    </a:lnTo>
                    <a:lnTo>
                      <a:pt x="1016305" y="3151322"/>
                    </a:lnTo>
                    <a:close/>
                    <a:moveTo>
                      <a:pt x="876832" y="100115"/>
                    </a:moveTo>
                    <a:cubicBezTo>
                      <a:pt x="876450" y="86359"/>
                      <a:pt x="878870" y="72602"/>
                      <a:pt x="887149" y="60884"/>
                    </a:cubicBezTo>
                    <a:cubicBezTo>
                      <a:pt x="901033" y="41269"/>
                      <a:pt x="933003" y="59610"/>
                      <a:pt x="924597" y="79098"/>
                    </a:cubicBezTo>
                    <a:cubicBezTo>
                      <a:pt x="925106" y="80372"/>
                      <a:pt x="925616" y="81773"/>
                      <a:pt x="925743" y="83429"/>
                    </a:cubicBezTo>
                    <a:cubicBezTo>
                      <a:pt x="925743" y="83429"/>
                      <a:pt x="925743" y="83556"/>
                      <a:pt x="925743" y="83556"/>
                    </a:cubicBezTo>
                    <a:cubicBezTo>
                      <a:pt x="937843" y="87760"/>
                      <a:pt x="940773" y="97822"/>
                      <a:pt x="937716" y="106483"/>
                    </a:cubicBezTo>
                    <a:cubicBezTo>
                      <a:pt x="945486" y="113871"/>
                      <a:pt x="950326" y="123551"/>
                      <a:pt x="950326" y="134378"/>
                    </a:cubicBezTo>
                    <a:cubicBezTo>
                      <a:pt x="950326" y="157178"/>
                      <a:pt x="929310" y="175774"/>
                      <a:pt x="903326" y="175774"/>
                    </a:cubicBezTo>
                    <a:cubicBezTo>
                      <a:pt x="877342" y="175774"/>
                      <a:pt x="856198" y="157305"/>
                      <a:pt x="856198" y="134378"/>
                    </a:cubicBezTo>
                    <a:cubicBezTo>
                      <a:pt x="856070" y="120112"/>
                      <a:pt x="864350" y="107502"/>
                      <a:pt x="876832" y="100115"/>
                    </a:cubicBezTo>
                    <a:close/>
                  </a:path>
                </a:pathLst>
              </a:custGeom>
              <a:solidFill>
                <a:srgbClr val="1883AF"/>
              </a:solidFill>
              <a:ln w="12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>
                  <a:solidFill>
                    <a:prstClr val="black"/>
                  </a:solidFill>
                  <a:latin typeface="思源黑体 CN Light" panose="02010600030101010101" charset="-122"/>
                  <a:ea typeface="思源黑体 CN Normal"/>
                  <a:cs typeface="Arial" panose="020B0604020202020204"/>
                </a:endParaRPr>
              </a:p>
            </p:txBody>
          </p:sp>
        </p:grpSp>
        <p:sp>
          <p:nvSpPr>
            <p:cNvPr id="20" name="任意多边形: 形状 19"/>
            <p:cNvSpPr/>
            <p:nvPr>
              <p:custDataLst>
                <p:tags r:id="rId18"/>
              </p:custDataLst>
            </p:nvPr>
          </p:nvSpPr>
          <p:spPr>
            <a:xfrm>
              <a:off x="7993679" y="1518879"/>
              <a:ext cx="854032" cy="444402"/>
            </a:xfrm>
            <a:custGeom>
              <a:avLst/>
              <a:gdLst>
                <a:gd name="connsiteX0" fmla="*/ 716088 w 854032"/>
                <a:gd name="connsiteY0" fmla="*/ 52732 h 444402"/>
                <a:gd name="connsiteX1" fmla="*/ 779265 w 854032"/>
                <a:gd name="connsiteY1" fmla="*/ 61011 h 444402"/>
                <a:gd name="connsiteX2" fmla="*/ 712776 w 854032"/>
                <a:gd name="connsiteY2" fmla="*/ 92345 h 444402"/>
                <a:gd name="connsiteX3" fmla="*/ 802829 w 854032"/>
                <a:gd name="connsiteY3" fmla="*/ 118202 h 444402"/>
                <a:gd name="connsiteX4" fmla="*/ 740416 w 854032"/>
                <a:gd name="connsiteY4" fmla="*/ 156286 h 444402"/>
                <a:gd name="connsiteX5" fmla="*/ 814037 w 854032"/>
                <a:gd name="connsiteY5" fmla="*/ 165584 h 444402"/>
                <a:gd name="connsiteX6" fmla="*/ 763216 w 854032"/>
                <a:gd name="connsiteY6" fmla="*/ 204942 h 444402"/>
                <a:gd name="connsiteX7" fmla="*/ 835946 w 854032"/>
                <a:gd name="connsiteY7" fmla="*/ 214240 h 444402"/>
                <a:gd name="connsiteX8" fmla="*/ 785124 w 854032"/>
                <a:gd name="connsiteY8" fmla="*/ 254108 h 444402"/>
                <a:gd name="connsiteX9" fmla="*/ 854032 w 854032"/>
                <a:gd name="connsiteY9" fmla="*/ 252707 h 444402"/>
                <a:gd name="connsiteX10" fmla="*/ 419055 w 854032"/>
                <a:gd name="connsiteY10" fmla="*/ 366323 h 444402"/>
                <a:gd name="connsiteX11" fmla="*/ 63814 w 854032"/>
                <a:gd name="connsiteY11" fmla="*/ 444402 h 444402"/>
                <a:gd name="connsiteX12" fmla="*/ 104063 w 854032"/>
                <a:gd name="connsiteY12" fmla="*/ 404408 h 444402"/>
                <a:gd name="connsiteX13" fmla="*/ 58337 w 854032"/>
                <a:gd name="connsiteY13" fmla="*/ 373329 h 444402"/>
                <a:gd name="connsiteX14" fmla="*/ 83429 w 854032"/>
                <a:gd name="connsiteY14" fmla="*/ 344797 h 444402"/>
                <a:gd name="connsiteX15" fmla="*/ 41014 w 854032"/>
                <a:gd name="connsiteY15" fmla="*/ 321743 h 444402"/>
                <a:gd name="connsiteX16" fmla="*/ 74640 w 854032"/>
                <a:gd name="connsiteY16" fmla="*/ 286715 h 444402"/>
                <a:gd name="connsiteX17" fmla="*/ 31206 w 854032"/>
                <a:gd name="connsiteY17" fmla="*/ 266336 h 444402"/>
                <a:gd name="connsiteX18" fmla="*/ 65979 w 854032"/>
                <a:gd name="connsiteY18" fmla="*/ 244428 h 444402"/>
                <a:gd name="connsiteX19" fmla="*/ 10699 w 854032"/>
                <a:gd name="connsiteY19" fmla="*/ 228506 h 444402"/>
                <a:gd name="connsiteX20" fmla="*/ 45345 w 854032"/>
                <a:gd name="connsiteY20" fmla="*/ 193224 h 444402"/>
                <a:gd name="connsiteX21" fmla="*/ 0 w 854032"/>
                <a:gd name="connsiteY21" fmla="*/ 180232 h 444402"/>
                <a:gd name="connsiteX22" fmla="*/ 312699 w 854032"/>
                <a:gd name="connsiteY22" fmla="*/ 112597 h 444402"/>
                <a:gd name="connsiteX23" fmla="*/ 753918 w 854032"/>
                <a:gd name="connsiteY23" fmla="*/ 0 h 444402"/>
                <a:gd name="connsiteX24" fmla="*/ 716088 w 854032"/>
                <a:gd name="connsiteY24" fmla="*/ 52732 h 444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4032" h="444402">
                  <a:moveTo>
                    <a:pt x="716088" y="52732"/>
                  </a:moveTo>
                  <a:cubicBezTo>
                    <a:pt x="737996" y="49421"/>
                    <a:pt x="760923" y="52350"/>
                    <a:pt x="779265" y="61011"/>
                  </a:cubicBezTo>
                  <a:cubicBezTo>
                    <a:pt x="761051" y="75787"/>
                    <a:pt x="737869" y="86741"/>
                    <a:pt x="712776" y="92345"/>
                  </a:cubicBezTo>
                  <a:cubicBezTo>
                    <a:pt x="725386" y="116546"/>
                    <a:pt x="768056" y="119221"/>
                    <a:pt x="802829" y="118202"/>
                  </a:cubicBezTo>
                  <a:cubicBezTo>
                    <a:pt x="779520" y="128009"/>
                    <a:pt x="758376" y="141001"/>
                    <a:pt x="740416" y="156286"/>
                  </a:cubicBezTo>
                  <a:cubicBezTo>
                    <a:pt x="764999" y="159343"/>
                    <a:pt x="789455" y="162527"/>
                    <a:pt x="814037" y="165584"/>
                  </a:cubicBezTo>
                  <a:cubicBezTo>
                    <a:pt x="797097" y="178704"/>
                    <a:pt x="780156" y="191823"/>
                    <a:pt x="763216" y="204942"/>
                  </a:cubicBezTo>
                  <a:cubicBezTo>
                    <a:pt x="787417" y="207999"/>
                    <a:pt x="811745" y="211056"/>
                    <a:pt x="835946" y="214240"/>
                  </a:cubicBezTo>
                  <a:cubicBezTo>
                    <a:pt x="819005" y="227487"/>
                    <a:pt x="802064" y="240861"/>
                    <a:pt x="785124" y="254108"/>
                  </a:cubicBezTo>
                  <a:cubicBezTo>
                    <a:pt x="808051" y="253599"/>
                    <a:pt x="830978" y="253216"/>
                    <a:pt x="854032" y="252707"/>
                  </a:cubicBezTo>
                  <a:cubicBezTo>
                    <a:pt x="713795" y="301491"/>
                    <a:pt x="566043" y="333971"/>
                    <a:pt x="419055" y="366323"/>
                  </a:cubicBezTo>
                  <a:cubicBezTo>
                    <a:pt x="300599" y="392307"/>
                    <a:pt x="182270" y="418291"/>
                    <a:pt x="63814" y="444402"/>
                  </a:cubicBezTo>
                  <a:cubicBezTo>
                    <a:pt x="77188" y="431028"/>
                    <a:pt x="90562" y="417782"/>
                    <a:pt x="104063" y="404408"/>
                  </a:cubicBezTo>
                  <a:cubicBezTo>
                    <a:pt x="88779" y="394090"/>
                    <a:pt x="73621" y="383646"/>
                    <a:pt x="58337" y="373329"/>
                  </a:cubicBezTo>
                  <a:cubicBezTo>
                    <a:pt x="75659" y="377150"/>
                    <a:pt x="90562" y="357407"/>
                    <a:pt x="83429" y="344797"/>
                  </a:cubicBezTo>
                  <a:cubicBezTo>
                    <a:pt x="76296" y="332187"/>
                    <a:pt x="57827" y="326456"/>
                    <a:pt x="41014" y="321743"/>
                  </a:cubicBezTo>
                  <a:cubicBezTo>
                    <a:pt x="56935" y="313336"/>
                    <a:pt x="69163" y="300726"/>
                    <a:pt x="74640" y="286715"/>
                  </a:cubicBezTo>
                  <a:cubicBezTo>
                    <a:pt x="58337" y="282385"/>
                    <a:pt x="43434" y="275379"/>
                    <a:pt x="31206" y="266336"/>
                  </a:cubicBezTo>
                  <a:cubicBezTo>
                    <a:pt x="42797" y="259076"/>
                    <a:pt x="54388" y="251815"/>
                    <a:pt x="65979" y="244428"/>
                  </a:cubicBezTo>
                  <a:cubicBezTo>
                    <a:pt x="47510" y="239078"/>
                    <a:pt x="29041" y="233728"/>
                    <a:pt x="10699" y="228506"/>
                  </a:cubicBezTo>
                  <a:cubicBezTo>
                    <a:pt x="22290" y="216788"/>
                    <a:pt x="33754" y="204942"/>
                    <a:pt x="45345" y="193224"/>
                  </a:cubicBezTo>
                  <a:cubicBezTo>
                    <a:pt x="32989" y="185072"/>
                    <a:pt x="16686" y="180359"/>
                    <a:pt x="0" y="180232"/>
                  </a:cubicBezTo>
                  <a:cubicBezTo>
                    <a:pt x="105974" y="165202"/>
                    <a:pt x="209528" y="138836"/>
                    <a:pt x="312699" y="112597"/>
                  </a:cubicBezTo>
                  <a:cubicBezTo>
                    <a:pt x="459815" y="74895"/>
                    <a:pt x="606802" y="37448"/>
                    <a:pt x="753918" y="0"/>
                  </a:cubicBezTo>
                  <a:cubicBezTo>
                    <a:pt x="741308" y="17577"/>
                    <a:pt x="728698" y="35155"/>
                    <a:pt x="716088" y="52732"/>
                  </a:cubicBezTo>
                  <a:close/>
                </a:path>
              </a:pathLst>
            </a:custGeom>
            <a:solidFill>
              <a:srgbClr val="78A098">
                <a:alpha val="40000"/>
              </a:srgbClr>
            </a:solidFill>
            <a:ln w="126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>
                <a:solidFill>
                  <a:prstClr val="black"/>
                </a:solidFill>
                <a:latin typeface="思源黑体 CN Light" panose="02010600030101010101" charset="-122"/>
                <a:ea typeface="思源黑体 CN Normal"/>
                <a:cs typeface="Arial" panose="020B0604020202020204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5150690" y="1354045"/>
            <a:ext cx="1880643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6600" b="1" kern="0">
                <a:ln w="6350">
                  <a:noFill/>
                </a:ln>
                <a:gradFill>
                  <a:gsLst>
                    <a:gs pos="0">
                      <a:schemeClr val="accent4">
                        <a:lumMod val="75000"/>
                      </a:schemeClr>
                    </a:gs>
                    <a:gs pos="69000">
                      <a:schemeClr val="accent2">
                        <a:lumMod val="50000"/>
                      </a:schemeClr>
                    </a:gs>
                  </a:gsLst>
                  <a:lin ang="54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阿里巴巴普惠体" panose="00020600040101010101" pitchFamily="18" charset="-122"/>
              </a:rPr>
              <a:t>目录</a:t>
            </a:r>
            <a:endParaRPr lang="en-US" altLang="zh-CN" sz="6600" b="1" kern="0">
              <a:ln w="6350">
                <a:noFill/>
              </a:ln>
              <a:gradFill>
                <a:gsLst>
                  <a:gs pos="0">
                    <a:schemeClr val="accent4">
                      <a:lumMod val="75000"/>
                    </a:schemeClr>
                  </a:gs>
                  <a:gs pos="69000">
                    <a:schemeClr val="accent2">
                      <a:lumMod val="50000"/>
                    </a:schemeClr>
                  </a:gs>
                </a:gsLst>
                <a:lin ang="54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阿里巴巴普惠体" panose="00020600040101010101" pitchFamily="18" charset="-122"/>
            </a:endParaRPr>
          </a:p>
        </p:txBody>
      </p:sp>
      <p:sp>
        <p:nvSpPr>
          <p:cNvPr id="34" name="文本框 33"/>
          <p:cNvSpPr txBox="1"/>
          <p:nvPr>
            <p:custDataLst>
              <p:tags r:id="rId19"/>
            </p:custDataLst>
          </p:nvPr>
        </p:nvSpPr>
        <p:spPr>
          <a:xfrm>
            <a:off x="2103582" y="3025722"/>
            <a:ext cx="7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lang="zh-CN" altLang="en-US" sz="2800" b="1" i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文本框 34"/>
          <p:cNvSpPr txBox="1"/>
          <p:nvPr>
            <p:custDataLst>
              <p:tags r:id="rId20"/>
            </p:custDataLst>
          </p:nvPr>
        </p:nvSpPr>
        <p:spPr>
          <a:xfrm>
            <a:off x="1726868" y="3688714"/>
            <a:ext cx="1339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认识</a:t>
            </a:r>
            <a:r>
              <a:rPr lang="zh-CN" alt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元凶</a:t>
            </a:r>
            <a:endParaRPr lang="zh-CN" altLang="en-US" sz="2000" b="1" i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文本框 36"/>
          <p:cNvSpPr txBox="1"/>
          <p:nvPr>
            <p:custDataLst>
              <p:tags r:id="rId21"/>
            </p:custDataLst>
          </p:nvPr>
        </p:nvSpPr>
        <p:spPr>
          <a:xfrm>
            <a:off x="4729755" y="3631847"/>
            <a:ext cx="20511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000" b="1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“虫”从口入</a:t>
            </a:r>
            <a:endParaRPr lang="zh-CN" altLang="en-US"/>
          </a:p>
        </p:txBody>
      </p:sp>
      <p:sp>
        <p:nvSpPr>
          <p:cNvPr id="38" name="AutoShape 13"/>
          <p:cNvSpPr/>
          <p:nvPr/>
        </p:nvSpPr>
        <p:spPr>
          <a:xfrm>
            <a:off x="3094007" y="3903421"/>
            <a:ext cx="6950826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none" lIns="0" tIns="0" rIns="0" bIns="0" rtlCol="0" anchor="ctr" anchorCtr="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defRPr/>
            </a:pPr>
            <a:endParaRPr lang="en-US" sz="1600">
              <a:solidFill>
                <a:schemeClr val="tx1">
                  <a:lumMod val="95000"/>
                  <a:lumOff val="5000"/>
                </a:schemeClr>
              </a:solidFill>
              <a:latin typeface="字体管家青葱" panose="00020600040101010101" pitchFamily="18" charset="-122"/>
              <a:ea typeface="字体管家青葱" panose="00020600040101010101" pitchFamily="18" charset="-122"/>
            </a:endParaRPr>
          </a:p>
        </p:txBody>
      </p:sp>
      <p:sp>
        <p:nvSpPr>
          <p:cNvPr id="40" name="文本框 39"/>
          <p:cNvSpPr txBox="1"/>
          <p:nvPr>
            <p:custDataLst>
              <p:tags r:id="rId22"/>
            </p:custDataLst>
          </p:nvPr>
        </p:nvSpPr>
        <p:spPr>
          <a:xfrm>
            <a:off x="5542154" y="3003777"/>
            <a:ext cx="7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lang="zh-CN" altLang="en-US" sz="2800" b="1" i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文本框 41"/>
          <p:cNvSpPr txBox="1"/>
          <p:nvPr>
            <p:custDataLst>
              <p:tags r:id="rId23"/>
            </p:custDataLst>
          </p:nvPr>
        </p:nvSpPr>
        <p:spPr>
          <a:xfrm>
            <a:off x="1534541" y="4118792"/>
            <a:ext cx="1968476" cy="1445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defRPr/>
            </a:pPr>
            <a:r>
              <a:rPr lang="en-US" altLang="zh-CN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了解广州管圆线虫病及其传播途径，知己知彼方能百战不殆 </a:t>
            </a:r>
            <a:r>
              <a:rPr kumimoji="0" lang="en-US" altLang="zh-CN" b="0" i="0" u="none" strike="noStrike" kern="1200" cap="none" normalizeH="0" baseline="0" noProof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kumimoji="0" lang="en-US" altLang="zh-CN" b="0" i="0" u="none" strike="noStrike" kern="1200" cap="none" normalizeH="0" baseline="0" noProof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文本框 42"/>
          <p:cNvSpPr txBox="1"/>
          <p:nvPr>
            <p:custDataLst>
              <p:tags r:id="rId24"/>
            </p:custDataLst>
          </p:nvPr>
        </p:nvSpPr>
        <p:spPr>
          <a:xfrm>
            <a:off x="4802075" y="3998231"/>
            <a:ext cx="2358816" cy="17919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</a:defRPr>
            </a:lvl1pPr>
          </a:lstStyle>
          <a:p>
            <a:r>
              <a:rPr lang="en-US" altLang="zh-CN">
                <a:sym typeface="Noto Sans SC" panose="020B0200000000000000" charset="-122"/>
              </a:rPr>
              <a:t>聚焦全球与中国的流行现状，详解感染后的典型临床表现，明确临床诊断思路与规范化治疗原则。</a:t>
            </a:r>
            <a:r>
              <a:rPr lang="zh-CN" altLang="en-US">
                <a:sym typeface="Noto Sans SC" panose="020B0200000000000000" charset="-122"/>
              </a:rPr>
              <a:t>。</a:t>
            </a:r>
            <a:endParaRPr lang="en-US" altLang="zh-CN"/>
          </a:p>
        </p:txBody>
      </p:sp>
      <p:sp>
        <p:nvSpPr>
          <p:cNvPr id="44" name="文本框 43"/>
          <p:cNvSpPr txBox="1"/>
          <p:nvPr>
            <p:custDataLst>
              <p:tags r:id="rId25"/>
            </p:custDataLst>
          </p:nvPr>
        </p:nvSpPr>
        <p:spPr>
          <a:xfrm>
            <a:off x="9235853" y="3011802"/>
            <a:ext cx="7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>
                <a:solidFill>
                  <a:schemeClr val="bg1"/>
                </a:solidFill>
                <a:latin typeface="站酷快乐体2016修订版" panose="02010600030101010101" pitchFamily="2" charset="-122"/>
                <a:ea typeface="站酷快乐体2016修订版" panose="02010600030101010101" pitchFamily="2" charset="-122"/>
              </a:defRPr>
            </a:lvl1pPr>
          </a:lstStyle>
          <a:p>
            <a:r>
              <a:rPr lang="en-US" altLang="zh-CN" b="1" i="1"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lang="zh-CN" altLang="en-US" b="1" i="1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文本框 45"/>
          <p:cNvSpPr txBox="1"/>
          <p:nvPr>
            <p:custDataLst>
              <p:tags r:id="rId26"/>
            </p:custDataLst>
          </p:nvPr>
        </p:nvSpPr>
        <p:spPr>
          <a:xfrm>
            <a:off x="8617314" y="3646638"/>
            <a:ext cx="2041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algn="ctr">
              <a:defRPr sz="2000" b="1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防患未然</a:t>
            </a:r>
            <a:endParaRPr lang="zh-CN" altLang="en-US"/>
          </a:p>
        </p:txBody>
      </p:sp>
      <p:sp>
        <p:nvSpPr>
          <p:cNvPr id="48" name="AutoShape 8"/>
          <p:cNvSpPr/>
          <p:nvPr/>
        </p:nvSpPr>
        <p:spPr>
          <a:xfrm>
            <a:off x="5456175" y="3854931"/>
            <a:ext cx="1512341" cy="1364583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  <a:defRPr/>
            </a:pPr>
            <a:endParaRPr lang="en-US" sz="1600">
              <a:solidFill>
                <a:schemeClr val="bg1"/>
              </a:solidFill>
              <a:latin typeface="字体管家青葱" panose="00020600040101010101" pitchFamily="18" charset="-122"/>
              <a:ea typeface="字体管家青葱" panose="00020600040101010101" pitchFamily="18" charset="-122"/>
            </a:endParaRPr>
          </a:p>
        </p:txBody>
      </p:sp>
      <p:sp>
        <p:nvSpPr>
          <p:cNvPr id="49" name="文本框 48"/>
          <p:cNvSpPr txBox="1"/>
          <p:nvPr>
            <p:custDataLst>
              <p:tags r:id="rId27"/>
            </p:custDataLst>
          </p:nvPr>
        </p:nvSpPr>
        <p:spPr>
          <a:xfrm>
            <a:off x="8693895" y="4080282"/>
            <a:ext cx="2141010" cy="144571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R="0" lvl="0" indent="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</a:defRPr>
            </a:lvl1pPr>
          </a:lstStyle>
          <a:p>
            <a:pPr algn="just"/>
            <a:r>
              <a:rPr lang="zh-CN" altLang="en-US">
                <a:sym typeface="Noto Sans SC" panose="020B0200000000000000" charset="-122"/>
              </a:rPr>
              <a:t>掌握日常生活中的有效预防措施，把好“病从口入”的关键关卡</a:t>
            </a:r>
            <a:r>
              <a:rPr lang="en-US" altLang="zh-CN">
                <a:sym typeface="Noto Sans SC" panose="020B0200000000000000" charset="-122"/>
              </a:rPr>
              <a:t>。</a:t>
            </a:r>
            <a:endParaRPr lang="en-US" altLang="zh-CN"/>
          </a:p>
        </p:txBody>
      </p:sp>
      <p:sp>
        <p:nvSpPr>
          <p:cNvPr id="62" name="AutoShape 8"/>
          <p:cNvSpPr/>
          <p:nvPr/>
        </p:nvSpPr>
        <p:spPr>
          <a:xfrm>
            <a:off x="7668826" y="3998231"/>
            <a:ext cx="1512341" cy="1364583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25000"/>
              </a:lnSpc>
              <a:defRPr/>
            </a:pPr>
            <a:endParaRPr lang="zh-CN" altLang="en-US" sz="16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字体管家青葱" panose="00020600040101010101" pitchFamily="18" charset="-122"/>
              <a:ea typeface="字体管家青葱" panose="00020600040101010101" pitchFamily="18" charset="-122"/>
              <a:sym typeface="Noto Sans SC" panose="020B0200000000000000" charset="-122"/>
            </a:endParaRPr>
          </a:p>
        </p:txBody>
      </p:sp>
      <p:sp>
        <p:nvSpPr>
          <p:cNvPr id="76" name="矩形 75"/>
          <p:cNvSpPr/>
          <p:nvPr/>
        </p:nvSpPr>
        <p:spPr>
          <a:xfrm rot="5400000" flipH="1">
            <a:off x="-2830081" y="3187106"/>
            <a:ext cx="36408" cy="6678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 CN Heavy" panose="02010600030101010101" pitchFamily="34" charset="-122"/>
            </a:endParaRPr>
          </a:p>
        </p:txBody>
      </p:sp>
      <p:cxnSp>
        <p:nvCxnSpPr>
          <p:cNvPr id="77" name="直接连接符 76"/>
          <p:cNvCxnSpPr/>
          <p:nvPr>
            <p:custDataLst>
              <p:tags r:id="rId28"/>
            </p:custDataLst>
          </p:nvPr>
        </p:nvCxnSpPr>
        <p:spPr>
          <a:xfrm>
            <a:off x="8741889" y="3535022"/>
            <a:ext cx="1859857" cy="0"/>
          </a:xfrm>
          <a:prstGeom prst="line">
            <a:avLst/>
          </a:prstGeom>
          <a:ln w="1270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矩形 77"/>
          <p:cNvSpPr/>
          <p:nvPr/>
        </p:nvSpPr>
        <p:spPr>
          <a:xfrm rot="5400000" flipH="1">
            <a:off x="-5059065" y="3187106"/>
            <a:ext cx="36408" cy="6678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思源黑体 CN Heavy" panose="02010600030101010101" pitchFamily="34" charset="-122"/>
            </a:endParaRPr>
          </a:p>
        </p:txBody>
      </p:sp>
      <p:cxnSp>
        <p:nvCxnSpPr>
          <p:cNvPr id="79" name="直接连接符 78"/>
          <p:cNvCxnSpPr/>
          <p:nvPr>
            <p:custDataLst>
              <p:tags r:id="rId29"/>
            </p:custDataLst>
          </p:nvPr>
        </p:nvCxnSpPr>
        <p:spPr>
          <a:xfrm>
            <a:off x="5049308" y="3562330"/>
            <a:ext cx="1678595" cy="0"/>
          </a:xfrm>
          <a:prstGeom prst="line">
            <a:avLst/>
          </a:prstGeom>
          <a:ln w="1270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接连接符 79"/>
          <p:cNvCxnSpPr/>
          <p:nvPr>
            <p:custDataLst>
              <p:tags r:id="rId30"/>
            </p:custDataLst>
          </p:nvPr>
        </p:nvCxnSpPr>
        <p:spPr>
          <a:xfrm>
            <a:off x="1457129" y="3573476"/>
            <a:ext cx="1846509" cy="0"/>
          </a:xfrm>
          <a:prstGeom prst="line">
            <a:avLst/>
          </a:prstGeom>
          <a:ln w="1270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84" t="4259" r="2098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42722" y="-4184714"/>
            <a:ext cx="9149278" cy="13121536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 rot="21436982">
            <a:off x="6640589" y="1568247"/>
            <a:ext cx="3099395" cy="1015663"/>
            <a:chOff x="5459104" y="1638461"/>
            <a:chExt cx="3099395" cy="1015663"/>
          </a:xfrm>
        </p:grpSpPr>
        <p:sp>
          <p:nvSpPr>
            <p:cNvPr id="6" name="文本框 5"/>
            <p:cNvSpPr txBox="1"/>
            <p:nvPr/>
          </p:nvSpPr>
          <p:spPr>
            <a:xfrm>
              <a:off x="5459104" y="1638461"/>
              <a:ext cx="172675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kumimoji="0" sz="6000" b="0" i="0" u="none" strike="noStrike" cap="none" spc="0" normalizeH="0" baseline="0">
                  <a:ln>
                    <a:noFill/>
                  </a:ln>
                  <a:solidFill>
                    <a:srgbClr val="366D50"/>
                  </a:solidFill>
                  <a:effectLst>
                    <a:outerShdw dist="38100" dir="5400000" algn="t" rotWithShape="0">
                      <a:srgbClr val="FFDF01">
                        <a:alpha val="50000"/>
                      </a:srgbClr>
                    </a:outerShdw>
                  </a:effectLst>
                  <a:uLnTx/>
                  <a:uFillTx/>
                  <a:latin typeface="汉标高清毛笔" panose="02010601030101010101" pitchFamily="2" charset="-122"/>
                  <a:ea typeface="汉标高清毛笔" panose="02010601030101010101" pitchFamily="2" charset="-122"/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000" b="1" i="1" u="none" strike="noStrike" kern="0" cap="none" spc="0" normalizeH="0" baseline="0" noProof="0">
                  <a:ln>
                    <a:noFill/>
                  </a:ln>
                  <a:solidFill>
                    <a:srgbClr val="7EC492"/>
                  </a:solidFill>
                  <a:effectLst>
                    <a:outerShdw dist="76200" dir="2700000" algn="t" rotWithShape="0">
                      <a:srgbClr val="F2D00F"/>
                    </a:outerShdw>
                  </a:effectLst>
                  <a:uLnTx/>
                  <a:uFillTx/>
                  <a:latin typeface="标小智无界黑" pitchFamily="2" charset="-122"/>
                  <a:ea typeface="标小智无界黑" pitchFamily="2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01</a:t>
              </a:r>
              <a:endParaRPr kumimoji="0" lang="zh-CN" altLang="en-US" sz="6000" b="1" i="1" u="none" strike="noStrike" kern="0" cap="none" spc="0" normalizeH="0" baseline="0" noProof="0">
                <a:ln>
                  <a:noFill/>
                </a:ln>
                <a:solidFill>
                  <a:srgbClr val="7EC492"/>
                </a:solidFill>
                <a:effectLst>
                  <a:outerShdw dist="76200" dir="2700000" algn="t" rotWithShape="0">
                    <a:srgbClr val="F2D00F"/>
                  </a:outerShdw>
                </a:effectLst>
                <a:uLnTx/>
                <a:uFillTx/>
                <a:latin typeface="标小智无界黑" pitchFamily="2" charset="-122"/>
                <a:ea typeface="标小智无界黑" pitchFamily="2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 flipH="1">
              <a:off x="7129092" y="2158543"/>
              <a:ext cx="1429407" cy="0"/>
            </a:xfrm>
            <a:prstGeom prst="line">
              <a:avLst/>
            </a:prstGeom>
            <a:noFill/>
            <a:ln w="19050" cap="flat" cmpd="sng" algn="ctr">
              <a:gradFill flip="none" rotWithShape="1">
                <a:gsLst>
                  <a:gs pos="0">
                    <a:srgbClr val="449836">
                      <a:alpha val="0"/>
                    </a:srgbClr>
                  </a:gs>
                  <a:gs pos="100000">
                    <a:srgbClr val="449836"/>
                  </a:gs>
                </a:gsLst>
                <a:lin ang="0" scaled="1"/>
                <a:tileRect/>
              </a:gradFill>
              <a:prstDash val="solid"/>
              <a:miter lim="800000"/>
              <a:tailEnd type="oval"/>
            </a:ln>
            <a:effectLst/>
          </p:spPr>
        </p:cxnSp>
      </p:grpSp>
      <p:grpSp>
        <p:nvGrpSpPr>
          <p:cNvPr id="8" name="组合 7"/>
          <p:cNvGrpSpPr/>
          <p:nvPr/>
        </p:nvGrpSpPr>
        <p:grpSpPr>
          <a:xfrm>
            <a:off x="11613975" y="5020935"/>
            <a:ext cx="116002" cy="1146320"/>
            <a:chOff x="11642171" y="969497"/>
            <a:chExt cx="116002" cy="1146320"/>
          </a:xfrm>
          <a:solidFill>
            <a:srgbClr val="449836"/>
          </a:solidFill>
        </p:grpSpPr>
        <p:sp>
          <p:nvSpPr>
            <p:cNvPr id="9" name="椭圆 8"/>
            <p:cNvSpPr/>
            <p:nvPr/>
          </p:nvSpPr>
          <p:spPr>
            <a:xfrm>
              <a:off x="11642171" y="969497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11642171" y="1312936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11642171" y="165637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11642171" y="199981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</p:grp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rgbClr val="44983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39" b="77247"/>
          <a:stretch>
            <a:fillRect/>
          </a:stretch>
        </p:blipFill>
        <p:spPr>
          <a:xfrm>
            <a:off x="6064445" y="2198562"/>
            <a:ext cx="6127554" cy="2238019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6994693" y="2844503"/>
            <a:ext cx="4339650" cy="92333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>
            <a:defPPr>
              <a:defRPr lang="zh-CN"/>
            </a:defPPr>
            <a:lvl1pPr>
              <a:defRPr kumimoji="0" sz="80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127000" dist="889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汉标高清毛笔" panose="02010601030101010101" pitchFamily="2" charset="-122"/>
                <a:ea typeface="汉标高清毛笔" panose="02010601030101010101" pitchFamily="2" charset="-122"/>
              </a:defRPr>
            </a:lvl1pPr>
          </a:lstStyle>
          <a:p>
            <a:pPr>
              <a:defRPr/>
            </a:pPr>
            <a:r>
              <a:rPr lang="en-US" altLang="zh-CN" sz="54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认识“元凶”</a:t>
            </a:r>
            <a:endParaRPr lang="zh-CN" altLang="en-US" sz="5400" b="1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思源黑体 CN Medium" panose="02010600030101010101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469444" y="4139210"/>
            <a:ext cx="5471543" cy="8266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defRPr/>
            </a:pPr>
            <a:r>
              <a:rPr lang="en-US" altLang="zh-CN" sz="2000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了解广州管圆线虫病及其传播途径，知己知彼方能百战不殆 </a:t>
            </a:r>
            <a:r>
              <a:rPr lang="en-US" altLang="zh-CN" sz="2000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。</a:t>
            </a:r>
            <a:endParaRPr lang="en-US" altLang="zh-CN" sz="2000">
              <a:solidFill>
                <a:srgbClr val="4B5563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201024" cy="6858000"/>
          </a:xfrm>
          <a:prstGeom prst="rect">
            <a:avLst/>
          </a:prstGeom>
        </p:spPr>
      </p:pic>
      <p:sp>
        <p:nvSpPr>
          <p:cNvPr id="54" name="Freeform 9"/>
          <p:cNvSpPr/>
          <p:nvPr/>
        </p:nvSpPr>
        <p:spPr bwMode="auto">
          <a:xfrm rot="10800000" flipV="1">
            <a:off x="496885" y="1098092"/>
            <a:ext cx="7390565" cy="690524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>
              <a:solidFill>
                <a:prstClr val="white"/>
              </a:solidFill>
              <a:latin typeface="思源黑体 CN Medium" panose="02010600030101010101" pitchFamily="34" charset="-122"/>
              <a:ea typeface="思源黑体 CN Medium" panose="02010600030101010101" pitchFamily="34" charset="-122"/>
              <a:sym typeface="思源黑体 CN Medium" panose="02010600030101010101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822696" y="1204675"/>
            <a:ext cx="7064755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zh-CN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认识鼠肺线虫？</a:t>
            </a:r>
            <a:r>
              <a:rPr lang="en-US" altLang="zh-CN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什么广州是管圆线虫？</a:t>
            </a:r>
            <a:endParaRPr lang="zh-CN" altLang="en-US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海南示范项目《基于全健康的卫生领域种子人才现况调研及培训》</a:t>
            </a:r>
            <a:endParaRPr lang="zh-CN" altLang="en-US" sz="24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anose="02010600030101010101" pitchFamily="2" charset="-122"/>
              <a:ea typeface="站酷酷黑" panose="02010600030101010101" pitchFamily="2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GLOBAL 'ONE HEALTH' HAINAN DEMONSTRATION PROJECT:</a:t>
            </a:r>
            <a:endParaRPr lang="en-US" altLang="zh-CN" sz="1000" cap="all">
              <a:solidFill>
                <a:schemeClr val="bg1"/>
              </a:solidFill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>
            <a:off x="5139671" y="2171248"/>
            <a:ext cx="6571130" cy="1419677"/>
          </a:xfrm>
          <a:prstGeom prst="rect">
            <a:avLst/>
          </a:prstGeom>
          <a:effectLst>
            <a:outerShdw blurRad="101600" dist="508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" name="AutoShape 2" descr="福寿螺虽未被禁 但吃它还是谨慎点儿好 | 极目新闻"/>
          <p:cNvSpPr>
            <a:spLocks noChangeAspect="1" noChangeArrowheads="1"/>
          </p:cNvSpPr>
          <p:nvPr/>
        </p:nvSpPr>
        <p:spPr bwMode="auto">
          <a:xfrm>
            <a:off x="5889812" y="3205362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696" y="2594138"/>
            <a:ext cx="3431990" cy="2528835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文本框 11"/>
          <p:cNvSpPr txBox="1"/>
          <p:nvPr/>
        </p:nvSpPr>
        <p:spPr>
          <a:xfrm>
            <a:off x="5689786" y="2230433"/>
            <a:ext cx="6104964" cy="412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altLang="zh-CN" sz="1800" b="1" i="0" u="none" strike="noStrike">
                <a:solidFill>
                  <a:srgbClr val="E53E3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</a:t>
            </a:r>
            <a:r>
              <a:rPr lang="zh-CN" altLang="en-US" sz="1800" b="1" i="0" u="none" strike="noStrike">
                <a:solidFill>
                  <a:srgbClr val="E53E3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疾病</a:t>
            </a:r>
            <a:r>
              <a:rPr lang="en-US" altLang="zh-CN" sz="1800" b="1" i="0" u="none" strike="noStrike">
                <a:solidFill>
                  <a:srgbClr val="E53E3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定义：食源性人兽共患寄生虫</a:t>
            </a:r>
            <a:endParaRPr lang="en-US" altLang="zh-CN" sz="1100"/>
          </a:p>
        </p:txBody>
      </p:sp>
      <p:cxnSp>
        <p:nvCxnSpPr>
          <p:cNvPr id="14" name="直接连接符 13"/>
          <p:cNvCxnSpPr/>
          <p:nvPr/>
        </p:nvCxnSpPr>
        <p:spPr>
          <a:xfrm flipV="1">
            <a:off x="5689786" y="2589101"/>
            <a:ext cx="4237069" cy="15524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/>
        </p:nvSpPr>
        <p:spPr>
          <a:xfrm>
            <a:off x="5371446" y="2594627"/>
            <a:ext cx="6238125" cy="975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altLang="zh-CN" sz="1800" b="0" i="0" u="none" strike="noStrike">
                <a:solidFill>
                  <a:srgbClr val="44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广州管圆线虫（</a:t>
            </a:r>
            <a:r>
              <a:rPr lang="en-US" altLang="zh-CN" sz="1800" b="0" i="1" u="none" strike="noStrike">
                <a:solidFill>
                  <a:srgbClr val="44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Angiostrongylus cantonensis</a:t>
            </a:r>
            <a:r>
              <a:rPr lang="en-US" altLang="zh-CN" sz="1800" b="0" i="0" u="none" strike="noStrike">
                <a:solidFill>
                  <a:srgbClr val="44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），俗称“鼠肺线虫”，原本寄生于鼠类肺部血管，人因误食含幼虫的螺类等而感染。</a:t>
            </a:r>
            <a:endParaRPr lang="en-US" altLang="zh-CN" sz="1400"/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>
            <a:off x="5139671" y="3723202"/>
            <a:ext cx="6571130" cy="1419677"/>
          </a:xfrm>
          <a:prstGeom prst="rect">
            <a:avLst/>
          </a:prstGeom>
          <a:effectLst>
            <a:outerShdw blurRad="101600" dist="508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5">
            <a:biLevel thresh="25000"/>
          </a:blip>
          <a:stretch>
            <a:fillRect/>
          </a:stretch>
        </p:blipFill>
        <p:spPr>
          <a:xfrm>
            <a:off x="5139671" y="5253958"/>
            <a:ext cx="6571130" cy="1419677"/>
          </a:xfrm>
          <a:prstGeom prst="rect">
            <a:avLst/>
          </a:prstGeom>
          <a:effectLst>
            <a:outerShdw blurRad="101600" dist="508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5" name="文本框 24"/>
          <p:cNvSpPr txBox="1"/>
          <p:nvPr/>
        </p:nvSpPr>
        <p:spPr>
          <a:xfrm>
            <a:off x="5689786" y="3773760"/>
            <a:ext cx="6104964" cy="412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defRPr/>
            </a:pPr>
            <a:r>
              <a:rPr lang="en-US" altLang="zh-CN" b="1">
                <a:solidFill>
                  <a:srgbClr val="E53E3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主要危害：侵犯中枢神经系统</a:t>
            </a:r>
            <a:endParaRPr lang="en-US" altLang="zh-CN" sz="1100"/>
          </a:p>
        </p:txBody>
      </p:sp>
      <p:sp>
        <p:nvSpPr>
          <p:cNvPr id="31" name="文本框 30"/>
          <p:cNvSpPr txBox="1"/>
          <p:nvPr/>
        </p:nvSpPr>
        <p:spPr>
          <a:xfrm>
            <a:off x="5406543" y="4160482"/>
            <a:ext cx="620302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0" i="0" u="none" strike="noStrike">
                <a:solidFill>
                  <a:srgbClr val="44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人体并非其适宜宿主，幼虫侵入后会在体内移行，主要侵犯中枢神经系统，引发</a:t>
            </a:r>
            <a:r>
              <a:rPr lang="en-US" altLang="zh-CN" sz="1800" b="1" i="0" u="none" strike="noStrike">
                <a:solidFill>
                  <a:srgbClr val="E53E3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嗜酸性粒细胞增多性脑膜炎或脑膜脑炎</a:t>
            </a:r>
            <a:r>
              <a:rPr lang="en-US" altLang="zh-CN" sz="1800" b="0" i="0" u="none" strike="noStrike">
                <a:solidFill>
                  <a:srgbClr val="44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，严重时可致瘫痪甚至死亡</a:t>
            </a:r>
            <a:r>
              <a:rPr lang="zh-CN" altLang="en-US" sz="1800" b="0" i="0" u="none" strike="noStrike">
                <a:solidFill>
                  <a:srgbClr val="44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lang="zh-CN" altLang="en-US"/>
          </a:p>
        </p:txBody>
      </p:sp>
      <p:sp>
        <p:nvSpPr>
          <p:cNvPr id="33" name="文本框 32"/>
          <p:cNvSpPr txBox="1"/>
          <p:nvPr/>
        </p:nvSpPr>
        <p:spPr>
          <a:xfrm>
            <a:off x="5455576" y="5676226"/>
            <a:ext cx="6217125" cy="975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8000"/>
              </a:lnSpc>
              <a:defRPr/>
            </a:pPr>
            <a:r>
              <a:rPr lang="en-US" altLang="zh-CN">
                <a:solidFill>
                  <a:srgbClr val="44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简单来说，就是吃了未彻底煮熟的福寿螺、褐云玛瑙螺等，螺内的幼虫就会“跑”到人的大脑和脊髓里“捣乱”，造成不可逆的神经损伤。</a:t>
            </a:r>
            <a:endParaRPr lang="en-US" altLang="zh-CN" sz="1400"/>
          </a:p>
        </p:txBody>
      </p:sp>
      <p:sp>
        <p:nvSpPr>
          <p:cNvPr id="34" name="AutoShape 19"/>
          <p:cNvSpPr/>
          <p:nvPr/>
        </p:nvSpPr>
        <p:spPr>
          <a:xfrm>
            <a:off x="5851285" y="5307914"/>
            <a:ext cx="584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E53E3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通俗理解：吃螺“惹虫”，祸及大脑</a:t>
            </a:r>
            <a:endParaRPr lang="en-US" sz="1100"/>
          </a:p>
        </p:txBody>
      </p:sp>
      <p:sp>
        <p:nvSpPr>
          <p:cNvPr id="39" name="文本框 38"/>
          <p:cNvSpPr txBox="1"/>
          <p:nvPr/>
        </p:nvSpPr>
        <p:spPr>
          <a:xfrm>
            <a:off x="740406" y="5374998"/>
            <a:ext cx="373357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广州管圆线虫扫描电镜照片，虫体细长呈螺旋卷曲状，是典型的食源性人兽共患寄生虫</a:t>
            </a:r>
            <a:r>
              <a:rPr lang="zh-CN" altLang="en-US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。</a:t>
            </a:r>
            <a:endParaRPr lang="zh-CN" altLang="en-US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4714875" y="2400300"/>
            <a:ext cx="0" cy="4114800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 flipV="1">
            <a:off x="5689786" y="5659545"/>
            <a:ext cx="4391678" cy="3351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/>
        </p:nvCxnSpPr>
        <p:spPr>
          <a:xfrm flipV="1">
            <a:off x="5689786" y="4134370"/>
            <a:ext cx="4237069" cy="15524"/>
          </a:xfrm>
          <a:prstGeom prst="line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201024" cy="6858000"/>
          </a:xfrm>
          <a:prstGeom prst="rect">
            <a:avLst/>
          </a:prstGeom>
        </p:spPr>
      </p:pic>
      <p:sp>
        <p:nvSpPr>
          <p:cNvPr id="54" name="Freeform 9"/>
          <p:cNvSpPr/>
          <p:nvPr/>
        </p:nvSpPr>
        <p:spPr bwMode="auto">
          <a:xfrm rot="10800000" flipV="1">
            <a:off x="496884" y="1098092"/>
            <a:ext cx="2455866" cy="721761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5000"/>
              </a:lnSpc>
            </a:pPr>
            <a:endParaRPr lang="en-ID" sz="2400">
              <a:solidFill>
                <a:prstClr val="white"/>
              </a:solidFill>
              <a:latin typeface="思源黑体 CN Medium" panose="02010600030101010101" pitchFamily="34" charset="-122"/>
              <a:ea typeface="思源黑体 CN Medium" panose="02010600030101010101" pitchFamily="34" charset="-122"/>
              <a:sym typeface="思源黑体 CN Medium" panose="02010600030101010101" pitchFamily="34" charset="-122"/>
            </a:endParaRPr>
          </a:p>
        </p:txBody>
      </p:sp>
      <p:sp>
        <p:nvSpPr>
          <p:cNvPr id="56" name="文本框 55"/>
          <p:cNvSpPr txBox="1"/>
          <p:nvPr/>
        </p:nvSpPr>
        <p:spPr>
          <a:xfrm>
            <a:off x="822696" y="1204675"/>
            <a:ext cx="198002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宿主链条：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海南示范项目《基于全健康的卫生领域种子人才现况调研及培训》</a:t>
            </a:r>
            <a:endParaRPr lang="zh-CN" altLang="en-US" sz="24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anose="02010600030101010101" pitchFamily="2" charset="-122"/>
              <a:ea typeface="站酷酷黑" panose="02010600030101010101" pitchFamily="2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GLOBAL 'ONE HEALTH' HAINAN DEMONSTRATION PROJECT:</a:t>
            </a:r>
            <a:endParaRPr lang="en-US" altLang="zh-CN" sz="1000" cap="all">
              <a:solidFill>
                <a:schemeClr val="bg1"/>
              </a:solidFill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2" name="AutoShape 5"/>
          <p:cNvSpPr/>
          <p:nvPr/>
        </p:nvSpPr>
        <p:spPr>
          <a:xfrm>
            <a:off x="886645" y="2107328"/>
            <a:ext cx="2540000" cy="4191000"/>
          </a:xfrm>
          <a:prstGeom prst="roundRect">
            <a:avLst>
              <a:gd name="adj" fmla="val 0"/>
            </a:avLst>
          </a:prstGeom>
          <a:solidFill>
            <a:srgbClr val="FFFDEA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>
              <a:defRPr/>
            </a:pPr>
            <a:endParaRPr>
              <a:ln>
                <a:solidFill>
                  <a:srgbClr val="FFFDEA"/>
                </a:solidFill>
              </a:ln>
              <a:solidFill>
                <a:srgbClr val="FFFDEA"/>
              </a:solidFill>
            </a:endParaRPr>
          </a:p>
        </p:txBody>
      </p:sp>
      <p:sp>
        <p:nvSpPr>
          <p:cNvPr id="3" name="AutoShape 7"/>
          <p:cNvSpPr/>
          <p:nvPr/>
        </p:nvSpPr>
        <p:spPr>
          <a:xfrm>
            <a:off x="885498" y="4177428"/>
            <a:ext cx="2540000" cy="50800"/>
          </a:xfrm>
          <a:prstGeom prst="roundRect">
            <a:avLst>
              <a:gd name="adj" fmla="val 0"/>
            </a:avLst>
          </a:prstGeom>
          <a:solidFill>
            <a:srgbClr val="E53E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 l="7121" r="7121"/>
          <a:stretch>
            <a:fillRect/>
          </a:stretch>
        </p:blipFill>
        <p:spPr>
          <a:xfrm>
            <a:off x="1013645" y="2250462"/>
            <a:ext cx="2286000" cy="177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8"/>
          <p:cNvSpPr/>
          <p:nvPr/>
        </p:nvSpPr>
        <p:spPr>
          <a:xfrm>
            <a:off x="1031548" y="4328405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E53E3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 终宿主：鼠类</a:t>
            </a:r>
            <a:endParaRPr lang="en-US" sz="1100"/>
          </a:p>
        </p:txBody>
      </p:sp>
      <p:sp>
        <p:nvSpPr>
          <p:cNvPr id="9" name="AutoShape 5"/>
          <p:cNvSpPr/>
          <p:nvPr/>
        </p:nvSpPr>
        <p:spPr>
          <a:xfrm>
            <a:off x="3607354" y="2107328"/>
            <a:ext cx="2540000" cy="4191000"/>
          </a:xfrm>
          <a:prstGeom prst="roundRect">
            <a:avLst>
              <a:gd name="adj" fmla="val 0"/>
            </a:avLst>
          </a:prstGeom>
          <a:solidFill>
            <a:srgbClr val="FFFDEA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>
              <a:defRPr/>
            </a:pPr>
            <a:endParaRPr>
              <a:ln>
                <a:solidFill>
                  <a:srgbClr val="FFFDEA"/>
                </a:solidFill>
              </a:ln>
              <a:solidFill>
                <a:srgbClr val="FFFDEA"/>
              </a:solidFill>
            </a:endParaRPr>
          </a:p>
        </p:txBody>
      </p:sp>
      <p:sp>
        <p:nvSpPr>
          <p:cNvPr id="10" name="AutoShape 7"/>
          <p:cNvSpPr/>
          <p:nvPr/>
        </p:nvSpPr>
        <p:spPr>
          <a:xfrm>
            <a:off x="3610969" y="4177428"/>
            <a:ext cx="2540000" cy="50800"/>
          </a:xfrm>
          <a:prstGeom prst="roundRect">
            <a:avLst>
              <a:gd name="adj" fmla="val 0"/>
            </a:avLst>
          </a:prstGeom>
          <a:solidFill>
            <a:srgbClr val="E53E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>
              <a:defRPr/>
            </a:pPr>
          </a:p>
        </p:txBody>
      </p:sp>
      <p:sp>
        <p:nvSpPr>
          <p:cNvPr id="11" name="AutoShape 5"/>
          <p:cNvSpPr/>
          <p:nvPr/>
        </p:nvSpPr>
        <p:spPr>
          <a:xfrm>
            <a:off x="6328063" y="2107328"/>
            <a:ext cx="2540000" cy="4191000"/>
          </a:xfrm>
          <a:prstGeom prst="roundRect">
            <a:avLst>
              <a:gd name="adj" fmla="val 0"/>
            </a:avLst>
          </a:prstGeom>
          <a:solidFill>
            <a:srgbClr val="FFFDEA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>
              <a:defRPr/>
            </a:pPr>
            <a:endParaRPr>
              <a:ln>
                <a:solidFill>
                  <a:srgbClr val="FFFDEA"/>
                </a:solidFill>
              </a:ln>
              <a:solidFill>
                <a:srgbClr val="FFFDEA"/>
              </a:solidFill>
            </a:endParaRPr>
          </a:p>
        </p:txBody>
      </p:sp>
      <p:sp>
        <p:nvSpPr>
          <p:cNvPr id="12" name="AutoShape 7"/>
          <p:cNvSpPr/>
          <p:nvPr/>
        </p:nvSpPr>
        <p:spPr>
          <a:xfrm>
            <a:off x="6345966" y="4177428"/>
            <a:ext cx="2540000" cy="50800"/>
          </a:xfrm>
          <a:prstGeom prst="roundRect">
            <a:avLst>
              <a:gd name="adj" fmla="val 0"/>
            </a:avLst>
          </a:prstGeom>
          <a:solidFill>
            <a:srgbClr val="E53E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>
              <a:defRPr/>
            </a:pPr>
          </a:p>
        </p:txBody>
      </p:sp>
      <p:sp>
        <p:nvSpPr>
          <p:cNvPr id="13" name="AutoShape 5"/>
          <p:cNvSpPr/>
          <p:nvPr/>
        </p:nvSpPr>
        <p:spPr>
          <a:xfrm>
            <a:off x="9030869" y="2107328"/>
            <a:ext cx="2540000" cy="4191000"/>
          </a:xfrm>
          <a:prstGeom prst="roundRect">
            <a:avLst>
              <a:gd name="adj" fmla="val 0"/>
            </a:avLst>
          </a:prstGeom>
          <a:solidFill>
            <a:srgbClr val="FFFDEA">
              <a:alpha val="7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>
              <a:defRPr/>
            </a:pPr>
            <a:endParaRPr>
              <a:ln>
                <a:solidFill>
                  <a:srgbClr val="FFFDEA"/>
                </a:solidFill>
              </a:ln>
              <a:solidFill>
                <a:srgbClr val="FFFDEA"/>
              </a:solidFill>
            </a:endParaRPr>
          </a:p>
        </p:txBody>
      </p:sp>
      <p:sp>
        <p:nvSpPr>
          <p:cNvPr id="14" name="AutoShape 7"/>
          <p:cNvSpPr/>
          <p:nvPr/>
        </p:nvSpPr>
        <p:spPr>
          <a:xfrm>
            <a:off x="9048772" y="4177428"/>
            <a:ext cx="2540000" cy="50800"/>
          </a:xfrm>
          <a:prstGeom prst="roundRect">
            <a:avLst>
              <a:gd name="adj" fmla="val 0"/>
            </a:avLst>
          </a:prstGeom>
          <a:solidFill>
            <a:srgbClr val="E53E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>
              <a:defRPr/>
            </a:pPr>
          </a:p>
        </p:txBody>
      </p:sp>
      <p:pic>
        <p:nvPicPr>
          <p:cNvPr id="17" name="Picture 11"/>
          <p:cNvPicPr>
            <a:picLocks noChangeAspect="1"/>
          </p:cNvPicPr>
          <p:nvPr/>
        </p:nvPicPr>
        <p:blipFill>
          <a:blip r:embed="rId6"/>
          <a:srcRect t="3391" b="3391"/>
          <a:stretch>
            <a:fillRect/>
          </a:stretch>
        </p:blipFill>
        <p:spPr>
          <a:xfrm>
            <a:off x="3752257" y="2224025"/>
            <a:ext cx="2286000" cy="177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18" name="Picture 16"/>
          <p:cNvPicPr>
            <a:picLocks noChangeAspect="1"/>
          </p:cNvPicPr>
          <p:nvPr/>
        </p:nvPicPr>
        <p:blipFill>
          <a:blip r:embed="rId7"/>
          <a:srcRect l="8744" r="8744"/>
          <a:stretch>
            <a:fillRect/>
          </a:stretch>
        </p:blipFill>
        <p:spPr>
          <a:xfrm>
            <a:off x="6467572" y="2224025"/>
            <a:ext cx="2286000" cy="177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pic>
        <p:nvPicPr>
          <p:cNvPr id="19" name="Picture 5"/>
          <p:cNvPicPr>
            <a:picLocks noChangeAspect="1"/>
          </p:cNvPicPr>
          <p:nvPr/>
        </p:nvPicPr>
        <p:blipFill>
          <a:blip r:embed="rId8"/>
          <a:srcRect t="7659" b="7659"/>
          <a:stretch>
            <a:fillRect/>
          </a:stretch>
        </p:blipFill>
        <p:spPr>
          <a:xfrm>
            <a:off x="9155561" y="2224025"/>
            <a:ext cx="2274440" cy="1778000"/>
          </a:xfrm>
          <a:prstGeom prst="rect">
            <a:avLst/>
          </a:prstGeom>
          <a:noFill/>
          <a:ln w="12700" cap="flat" cmpd="sng">
            <a:solidFill>
              <a:srgbClr val="E53E3E">
                <a:alpha val="20000"/>
              </a:srgbClr>
            </a:solidFill>
            <a:prstDash val="solid"/>
            <a:round/>
          </a:ln>
        </p:spPr>
      </p:pic>
      <p:sp>
        <p:nvSpPr>
          <p:cNvPr id="20" name="AutoShape 13"/>
          <p:cNvSpPr/>
          <p:nvPr/>
        </p:nvSpPr>
        <p:spPr>
          <a:xfrm>
            <a:off x="3733894" y="4328405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E53E3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 中间宿主：淡水螺</a:t>
            </a:r>
            <a:endParaRPr lang="en-US" sz="1100"/>
          </a:p>
        </p:txBody>
      </p:sp>
      <p:sp>
        <p:nvSpPr>
          <p:cNvPr id="21" name="AutoShape 18"/>
          <p:cNvSpPr/>
          <p:nvPr/>
        </p:nvSpPr>
        <p:spPr>
          <a:xfrm>
            <a:off x="6455063" y="4328405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E53E3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 转续宿主：蛙蟹类</a:t>
            </a:r>
            <a:endParaRPr lang="en-US" sz="1100"/>
          </a:p>
        </p:txBody>
      </p:sp>
      <p:sp>
        <p:nvSpPr>
          <p:cNvPr id="22" name="AutoShape 23"/>
          <p:cNvSpPr/>
          <p:nvPr/>
        </p:nvSpPr>
        <p:spPr>
          <a:xfrm>
            <a:off x="9175772" y="4328405"/>
            <a:ext cx="228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E53E3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04 非适宜宿主：人类</a:t>
            </a:r>
            <a:endParaRPr lang="en-US" sz="1100"/>
          </a:p>
        </p:txBody>
      </p:sp>
      <p:sp>
        <p:nvSpPr>
          <p:cNvPr id="23" name="AutoShape 9"/>
          <p:cNvSpPr/>
          <p:nvPr/>
        </p:nvSpPr>
        <p:spPr>
          <a:xfrm>
            <a:off x="1031548" y="4740853"/>
            <a:ext cx="2286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l">
              <a:lnSpc>
                <a:spcPct val="150000"/>
              </a:lnSpc>
              <a:defRPr/>
            </a:pPr>
            <a:r>
              <a:rPr lang="en-US" b="0" i="0" u="none" strike="noStrike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成虫主要寄生在褐家鼠等鼠类的肺动脉内，虫卵随鼠粪排出体外，进入自然环境，开启传播的第一步。</a:t>
            </a: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24" name="AutoShape 14"/>
          <p:cNvSpPr/>
          <p:nvPr/>
        </p:nvSpPr>
        <p:spPr>
          <a:xfrm>
            <a:off x="3810000" y="4802125"/>
            <a:ext cx="22860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l">
              <a:lnSpc>
                <a:spcPct val="150000"/>
              </a:lnSpc>
              <a:defRPr/>
            </a:pPr>
            <a:r>
              <a:rPr lang="en-US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福寿螺、田螺等吞食含幼虫的鼠粪后，幼虫在螺体内发育，最终成为具有感染性的第三期幼虫。</a:t>
            </a:r>
            <a:endParaRPr lang="en-US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5" name="AutoShape 19"/>
          <p:cNvSpPr/>
          <p:nvPr/>
        </p:nvSpPr>
        <p:spPr>
          <a:xfrm>
            <a:off x="6425485" y="4802125"/>
            <a:ext cx="2370174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l" latinLnBrk="1">
              <a:lnSpc>
                <a:spcPct val="150000"/>
              </a:lnSpc>
              <a:defRPr/>
            </a:pPr>
            <a:r>
              <a:rPr lang="en-US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青蛙、蟾蜍、虾、蟹等捕食了含幼虫的螺类，幼虫在其体内形成包囊但不继续发育，等待下一个宿主。</a:t>
            </a:r>
            <a:endParaRPr lang="en-US">
              <a:solidFill>
                <a:schemeClr val="tx1"/>
              </a:solidFill>
              <a:latin typeface="Noto Sans SC" panose="020B0200000000000000" charset="-122"/>
              <a:ea typeface="Noto Sans SC" panose="020B0200000000000000" charset="-122"/>
            </a:endParaRPr>
          </a:p>
        </p:txBody>
      </p:sp>
      <p:sp>
        <p:nvSpPr>
          <p:cNvPr id="26" name="AutoShape 24"/>
          <p:cNvSpPr/>
          <p:nvPr/>
        </p:nvSpPr>
        <p:spPr>
          <a:xfrm>
            <a:off x="9121223" y="4802125"/>
            <a:ext cx="2340549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l">
              <a:lnSpc>
                <a:spcPct val="150000"/>
              </a:lnSpc>
              <a:defRPr/>
            </a:pPr>
            <a:r>
              <a:rPr lang="en-US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人因误食生的或未熟的螺、虾</a:t>
            </a:r>
            <a:r>
              <a:rPr lang="zh-CN" altLang="en-US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和</a:t>
            </a:r>
            <a:r>
              <a:rPr lang="en-US">
                <a:solidFill>
                  <a:schemeClr val="tx1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蟹而感染。幼虫无法发育为成虫，却会在体内移行，引发严重的广州管圆线虫病</a:t>
            </a:r>
            <a:r>
              <a:rPr lang="en-US" sz="13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lang="en-US"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7868"/>
            <a:ext cx="12201024" cy="6858000"/>
          </a:xfrm>
          <a:prstGeom prst="rect">
            <a:avLst/>
          </a:prstGeom>
        </p:spPr>
      </p:pic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海南示范项目《基于全健康的卫生领域种子人才现况调研及培训》</a:t>
            </a:r>
            <a:endParaRPr lang="zh-CN" altLang="en-US" sz="24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anose="02010600030101010101" pitchFamily="2" charset="-122"/>
              <a:ea typeface="站酷酷黑" panose="02010600030101010101" pitchFamily="2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GLOBAL 'ONE HEALTH' HAINAN DEMONSTRATION PROJECT:</a:t>
            </a:r>
            <a:endParaRPr lang="en-US" altLang="zh-CN" sz="1000" cap="all">
              <a:solidFill>
                <a:schemeClr val="bg1"/>
              </a:solidFill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2" name="Freeform 9"/>
          <p:cNvSpPr/>
          <p:nvPr/>
        </p:nvSpPr>
        <p:spPr bwMode="auto">
          <a:xfrm rot="10800000" flipV="1">
            <a:off x="477832" y="1216245"/>
            <a:ext cx="4265617" cy="833832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5000"/>
              </a:lnSpc>
              <a:defRPr/>
            </a:pPr>
            <a:r>
              <a:rPr lang="en-US" altLang="zh-CN" sz="2400" b="1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</a:t>
            </a:r>
            <a:r>
              <a:rPr lang="en-US" altLang="zh-CN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主要宿主：从蜗牛到餐桌</a:t>
            </a:r>
            <a:endParaRPr lang="en-US" altLang="zh-CN" sz="32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Picture 5"/>
          <p:cNvPicPr>
            <a:picLocks noChangeAspect="1"/>
          </p:cNvPicPr>
          <p:nvPr/>
        </p:nvPicPr>
        <p:blipFill>
          <a:blip r:embed="rId5"/>
          <a:srcRect t="4943" b="4943"/>
          <a:stretch>
            <a:fillRect/>
          </a:stretch>
        </p:blipFill>
        <p:spPr>
          <a:xfrm>
            <a:off x="673891" y="2361172"/>
            <a:ext cx="3021809" cy="18176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12" r="2983"/>
          <a:stretch>
            <a:fillRect/>
          </a:stretch>
        </p:blipFill>
        <p:spPr>
          <a:xfrm>
            <a:off x="4229099" y="2361172"/>
            <a:ext cx="3276601" cy="184480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/>
          <a:srcRect t="27443" b="27443"/>
          <a:stretch>
            <a:fillRect/>
          </a:stretch>
        </p:blipFill>
        <p:spPr>
          <a:xfrm>
            <a:off x="8015187" y="2361172"/>
            <a:ext cx="3043338" cy="183057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2" name="文本框 11"/>
          <p:cNvSpPr txBox="1"/>
          <p:nvPr/>
        </p:nvSpPr>
        <p:spPr>
          <a:xfrm>
            <a:off x="626052" y="4480698"/>
            <a:ext cx="3378200" cy="16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altLang="zh-CN" sz="2000" b="1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福寿螺：最主要传染源</a:t>
            </a:r>
            <a:endParaRPr lang="en-US" altLang="zh-CN" sz="1400">
              <a:solidFill>
                <a:srgbClr val="FF0000"/>
              </a:solidFill>
            </a:endParaRPr>
          </a:p>
          <a:p>
            <a:pPr>
              <a:lnSpc>
                <a:spcPct val="108000"/>
              </a:lnSpc>
            </a:pPr>
            <a:r>
              <a:rPr lang="en-US" altLang="zh-CN" sz="1800" b="0" i="0" u="none" strike="noStrike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作为最核心的中间宿主，单只福寿螺体内可携带</a:t>
            </a:r>
            <a:r>
              <a:rPr lang="zh-CN" altLang="en-US" sz="1800" i="0" u="none" strike="noStrike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</a:t>
            </a:r>
            <a:r>
              <a:rPr lang="en-US" altLang="zh-CN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达3000-6000条</a:t>
            </a:r>
            <a:r>
              <a:rPr lang="en-US" altLang="zh-CN" sz="1800" b="0" i="0" u="none" strike="noStrike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感染期幼虫，是传播广州管圆线虫的首要“帮凶”。</a:t>
            </a:r>
            <a:endParaRPr lang="en-US" altLang="zh-CN" sz="1800" b="0" i="0" u="none" strike="noStrike">
              <a:solidFill>
                <a:schemeClr val="bg1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3" name="AutoShape 8"/>
          <p:cNvSpPr/>
          <p:nvPr/>
        </p:nvSpPr>
        <p:spPr>
          <a:xfrm>
            <a:off x="4176814" y="4772969"/>
            <a:ext cx="3609079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l">
              <a:lnSpc>
                <a:spcPct val="125000"/>
              </a:lnSpc>
              <a:defRPr/>
            </a:pPr>
            <a:r>
              <a:rPr lang="en-US" sz="2000" b="1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褐云玛瑙螺</a:t>
            </a:r>
            <a:r>
              <a:rPr lang="zh-CN" altLang="en-US" sz="2000" b="1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（非洲大蜗牛）</a:t>
            </a:r>
            <a:endParaRPr lang="en-US" altLang="zh-CN" sz="2000" b="1">
              <a:solidFill>
                <a:srgbClr val="1F2937"/>
              </a:solidFill>
              <a:latin typeface="Noto Sans SC" panose="020B0200000000000000" charset="-122"/>
              <a:ea typeface="Noto Sans SC" panose="020B0200000000000000" charset="-122"/>
              <a:sym typeface="Noto Sans SC" panose="020B0200000000000000" charset="-122"/>
            </a:endParaRPr>
          </a:p>
          <a:p>
            <a:pPr marL="0" indent="0" algn="l">
              <a:lnSpc>
                <a:spcPct val="125000"/>
              </a:lnSpc>
              <a:defRPr/>
            </a:pPr>
            <a:r>
              <a:rPr lang="en-US" sz="1800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俗称非洲大蜗牛，常见于南方</a:t>
            </a:r>
            <a:r>
              <a:rPr lang="en-US" sz="1800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城市公园、绿化带</a:t>
            </a:r>
            <a:r>
              <a:rPr lang="en-US" sz="1800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，其黏液和粪便中常携带大量寄生虫，是重要的传播媒介之一。</a:t>
            </a:r>
            <a:endParaRPr lang="en-US" sz="1800">
              <a:solidFill>
                <a:schemeClr val="bg1"/>
              </a:solidFill>
              <a:latin typeface="Noto Sans SC" panose="020B0200000000000000" charset="-122"/>
              <a:ea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4" name="AutoShape 10"/>
          <p:cNvSpPr/>
          <p:nvPr/>
        </p:nvSpPr>
        <p:spPr>
          <a:xfrm>
            <a:off x="8100912" y="4661648"/>
            <a:ext cx="33782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l">
              <a:lnSpc>
                <a:spcPct val="125000"/>
              </a:lnSpc>
              <a:defRPr/>
            </a:pPr>
            <a:r>
              <a:rPr lang="en-US" sz="2000" b="1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蛞蝓：隐蔽的传播者</a:t>
            </a:r>
            <a:endParaRPr lang="en-US" sz="2000" b="1">
              <a:solidFill>
                <a:srgbClr val="1F2937"/>
              </a:solidFill>
              <a:latin typeface="Noto Sans SC" panose="020B0200000000000000" charset="-122"/>
              <a:ea typeface="Noto Sans SC" panose="020B0200000000000000" charset="-122"/>
            </a:endParaRPr>
          </a:p>
          <a:p>
            <a:pPr>
              <a:lnSpc>
                <a:spcPct val="108000"/>
              </a:lnSpc>
            </a:pPr>
            <a:r>
              <a:rPr lang="en-US" sz="1800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即“鼻涕虫”，常出没于</a:t>
            </a:r>
            <a:r>
              <a:rPr lang="en-US" sz="1800">
                <a:solidFill>
                  <a:srgbClr val="FF0000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潮湿环境</a:t>
            </a:r>
            <a:r>
              <a:rPr lang="en-US" sz="1800">
                <a:solidFill>
                  <a:schemeClr val="bg1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，也是广州管圆线虫的重要中间宿主，易被忽视，增加了环境接触感染的风险。</a:t>
            </a:r>
            <a:endParaRPr lang="en-US" sz="1800">
              <a:solidFill>
                <a:schemeClr val="bg1"/>
              </a:solidFill>
              <a:latin typeface="Noto Sans SC" panose="020B0200000000000000" charset="-122"/>
              <a:ea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024" y="1849"/>
            <a:ext cx="12201024" cy="6858000"/>
          </a:xfrm>
          <a:prstGeom prst="rect">
            <a:avLst/>
          </a:prstGeom>
        </p:spPr>
      </p:pic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海南示范项目《基于全健康的卫生领域种子人才现况调研及培训》</a:t>
            </a:r>
            <a:endParaRPr lang="zh-CN" altLang="en-US" sz="24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anose="02010600030101010101" pitchFamily="2" charset="-122"/>
              <a:ea typeface="站酷酷黑" panose="02010600030101010101" pitchFamily="2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GLOBAL 'ONE HEALTH' HAINAN DEMONSTRATION PROJECT:</a:t>
            </a:r>
            <a:endParaRPr lang="en-US" altLang="zh-CN" sz="1000" cap="all">
              <a:solidFill>
                <a:schemeClr val="bg1"/>
              </a:solidFill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2" name="Freeform 9"/>
          <p:cNvSpPr/>
          <p:nvPr/>
        </p:nvSpPr>
        <p:spPr bwMode="auto">
          <a:xfrm rot="10800000" flipV="1">
            <a:off x="496881" y="1112380"/>
            <a:ext cx="4789493" cy="833832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5000"/>
              </a:lnSpc>
              <a:defRPr/>
            </a:pPr>
            <a:r>
              <a:rPr lang="en-US" altLang="zh-CN" sz="2400" b="1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</a:t>
            </a:r>
            <a:r>
              <a:rPr lang="zh-CN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头号嫌疑犯</a:t>
            </a:r>
            <a:r>
              <a:rPr lang="en-US" altLang="zh-CN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——</a:t>
            </a:r>
            <a:r>
              <a:rPr lang="zh-CN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认识福寿螺</a:t>
            </a:r>
            <a:endParaRPr lang="en-US" altLang="zh-CN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: 圆角 2"/>
          <p:cNvSpPr/>
          <p:nvPr/>
        </p:nvSpPr>
        <p:spPr>
          <a:xfrm>
            <a:off x="942975" y="2243139"/>
            <a:ext cx="4943475" cy="4055190"/>
          </a:xfrm>
          <a:prstGeom prst="roundRect">
            <a:avLst/>
          </a:prstGeom>
          <a:solidFill>
            <a:srgbClr val="FFFDE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角 5"/>
          <p:cNvSpPr/>
          <p:nvPr/>
        </p:nvSpPr>
        <p:spPr>
          <a:xfrm>
            <a:off x="6256604" y="2243139"/>
            <a:ext cx="4943475" cy="4055190"/>
          </a:xfrm>
          <a:prstGeom prst="roundRect">
            <a:avLst/>
          </a:prstGeom>
          <a:solidFill>
            <a:srgbClr val="FCEEF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AutoShape 5"/>
          <p:cNvSpPr/>
          <p:nvPr/>
        </p:nvSpPr>
        <p:spPr>
          <a:xfrm>
            <a:off x="1052245" y="2514164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indent="0" algn="ctr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福寿螺 (危险) vs 田螺 (安全)</a:t>
            </a:r>
            <a:endParaRPr lang="en-US" sz="1100"/>
          </a:p>
        </p:txBody>
      </p:sp>
      <p:pic>
        <p:nvPicPr>
          <p:cNvPr id="9" name="Picture 6"/>
          <p:cNvPicPr>
            <a:picLocks noChangeAspect="1"/>
          </p:cNvPicPr>
          <p:nvPr/>
        </p:nvPicPr>
        <p:blipFill>
          <a:blip r:embed="rId5"/>
          <a:srcRect l="1138" r="1138"/>
          <a:stretch>
            <a:fillRect/>
          </a:stretch>
        </p:blipFill>
        <p:spPr>
          <a:xfrm>
            <a:off x="1353615" y="3100966"/>
            <a:ext cx="2032000" cy="2032000"/>
          </a:xfrm>
          <a:prstGeom prst="roundRect">
            <a:avLst>
              <a:gd name="adj" fmla="val 5000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0" name="AutoShape 7"/>
          <p:cNvSpPr/>
          <p:nvPr/>
        </p:nvSpPr>
        <p:spPr>
          <a:xfrm>
            <a:off x="3465245" y="2810306"/>
            <a:ext cx="2206893" cy="241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indent="0" algn="l">
              <a:lnSpc>
                <a:spcPct val="117000"/>
              </a:lnSpc>
              <a:defRPr/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📏 大小：</a:t>
            </a:r>
            <a:r>
              <a:rPr lang="en-US" sz="1300" b="0" i="0" u="none" strike="noStrike">
                <a:solidFill>
                  <a:srgbClr val="EF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大、壳薄</a:t>
            </a:r>
            <a:r>
              <a:rPr lang="en-US" sz="1200" b="0" i="0" u="none" strike="noStrike">
                <a:solidFill>
                  <a:srgbClr val="9CA3A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/</a:t>
            </a:r>
            <a:r>
              <a:rPr lang="en-US" sz="1300" b="0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小、壳厚</a:t>
            </a:r>
            <a:endParaRPr lang="en-US" sz="1100"/>
          </a:p>
          <a:p>
            <a:pPr indent="0" algn="l">
              <a:lnSpc>
                <a:spcPct val="117000"/>
              </a:lnSpc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🎨 颜色：</a:t>
            </a:r>
            <a:r>
              <a:rPr lang="en-US" sz="1300" b="0" i="0" u="none" strike="noStrike">
                <a:solidFill>
                  <a:srgbClr val="EF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黄褐色、粗糙</a:t>
            </a:r>
            <a:r>
              <a:rPr lang="en-US" sz="1200" b="0" i="0" u="none" strike="noStrike">
                <a:solidFill>
                  <a:srgbClr val="9CA3A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/</a:t>
            </a:r>
            <a:r>
              <a:rPr lang="en-US" sz="1300" b="0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青褐色、光滑</a:t>
            </a:r>
            <a:endParaRPr lang="en-US" sz="1300" b="0" i="0" u="none" strike="noStrike">
              <a:solidFill>
                <a:srgbClr val="22C55E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🍐 尾部：</a:t>
            </a:r>
            <a:r>
              <a:rPr lang="en-US" sz="1300" b="0" i="0" u="none" strike="noStrike">
                <a:solidFill>
                  <a:srgbClr val="EF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短而平</a:t>
            </a:r>
            <a:r>
              <a:rPr lang="en-US" sz="1200" b="0" i="0" u="none" strike="noStrike">
                <a:solidFill>
                  <a:srgbClr val="9CA3A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/</a:t>
            </a:r>
            <a:r>
              <a:rPr lang="en-US" sz="1300" b="0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尖而长</a:t>
            </a:r>
            <a:endParaRPr lang="en-US" sz="1300" b="0" i="0" u="none" strike="noStrike">
              <a:solidFill>
                <a:srgbClr val="22C55E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indent="0" algn="l">
              <a:lnSpc>
                <a:spcPct val="117000"/>
              </a:lnSpc>
            </a:pPr>
            <a:r>
              <a:rPr lang="en-US" sz="14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🔘 螺盖：</a:t>
            </a:r>
            <a:r>
              <a:rPr lang="en-US" sz="1300" b="0" i="0" u="none" strike="noStrike">
                <a:solidFill>
                  <a:srgbClr val="EF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大、浅褐</a:t>
            </a:r>
            <a:r>
              <a:rPr lang="en-US" sz="1200" b="0" i="0" u="none" strike="noStrike">
                <a:solidFill>
                  <a:srgbClr val="9CA3A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/</a:t>
            </a:r>
            <a:r>
              <a:rPr lang="en-US" sz="1300" b="0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小、深褐</a:t>
            </a:r>
            <a:endParaRPr lang="en-US" sz="1300" b="0" i="0" u="none" strike="noStrike">
              <a:solidFill>
                <a:srgbClr val="22C55E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9"/>
          <p:cNvSpPr/>
          <p:nvPr/>
        </p:nvSpPr>
        <p:spPr>
          <a:xfrm>
            <a:off x="1143000" y="5222964"/>
            <a:ext cx="4655615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indent="0" algn="l">
              <a:lnSpc>
                <a:spcPct val="150000"/>
              </a:lnSpc>
              <a:defRPr/>
            </a:pPr>
            <a:r>
              <a:rPr lang="en-US" b="0" i="0" u="none" strike="noStrike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Noto Sans SC" panose="020B0200000000000000" charset="-122"/>
                <a:sym typeface="Noto Sans SC" panose="020B0200000000000000" charset="-122"/>
              </a:rPr>
              <a:t>综合来看，福寿螺在体型上远大于田螺，外壳更薄且粗糙，最显著的区别是尾部短而平，没有田螺那种标志性的尖尾</a:t>
            </a:r>
            <a:r>
              <a:rPr lang="zh-CN" alt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lang="en-US" sz="1100"/>
          </a:p>
        </p:txBody>
      </p:sp>
      <p:sp>
        <p:nvSpPr>
          <p:cNvPr id="12" name="AutoShape 11"/>
          <p:cNvSpPr/>
          <p:nvPr/>
        </p:nvSpPr>
        <p:spPr>
          <a:xfrm>
            <a:off x="6098460" y="2482414"/>
            <a:ext cx="4953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indent="0" algn="ctr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DC26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⚠️ 最高危信号：粉红色卵块</a:t>
            </a:r>
            <a:endParaRPr lang="en-US" sz="110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rcRect t="12272" b="12272"/>
          <a:stretch>
            <a:fillRect/>
          </a:stretch>
        </p:blipFill>
        <p:spPr>
          <a:xfrm>
            <a:off x="7077341" y="3100966"/>
            <a:ext cx="3302000" cy="1905000"/>
          </a:xfrm>
          <a:prstGeom prst="roundRect">
            <a:avLst>
              <a:gd name="adj" fmla="val 5333"/>
            </a:avLst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4" name="AutoShape 13"/>
          <p:cNvSpPr/>
          <p:nvPr/>
        </p:nvSpPr>
        <p:spPr>
          <a:xfrm>
            <a:off x="6501079" y="4955665"/>
            <a:ext cx="4699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福寿螺的卵是鲜艳的</a:t>
            </a:r>
            <a:r>
              <a:rPr lang="en-US" sz="1600" b="1" i="0" u="none" strike="noStrike">
                <a:solidFill>
                  <a:srgbClr val="DC26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粉红色</a:t>
            </a: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，常附着在离水面不远的石头、水草或木桩上，形态像“一串小葡萄”。</a:t>
            </a:r>
            <a:endParaRPr lang="en-US" sz="1100"/>
          </a:p>
          <a:p>
            <a:pPr indent="0" algn="ctr">
              <a:lnSpc>
                <a:spcPct val="125000"/>
              </a:lnSpc>
            </a:pPr>
            <a:r>
              <a:rPr lang="en-US" sz="1400" b="1" i="0" u="none" strike="noStrike">
                <a:solidFill>
                  <a:srgbClr val="DC26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野外见到此特征，请务必远离，切勿触碰！</a:t>
            </a:r>
            <a:endParaRPr lang="en-US" sz="1400" b="1" i="0" u="none" strike="noStrike">
              <a:solidFill>
                <a:srgbClr val="DC2626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9460" y="-2689381"/>
            <a:ext cx="6858000" cy="1220102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alphaModFix amt="7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024" y="1849"/>
            <a:ext cx="12201024" cy="6858000"/>
          </a:xfrm>
          <a:prstGeom prst="rect">
            <a:avLst/>
          </a:prstGeom>
        </p:spPr>
      </p:pic>
      <p:sp>
        <p:nvSpPr>
          <p:cNvPr id="155" name="文本框 154"/>
          <p:cNvSpPr txBox="1"/>
          <p:nvPr/>
        </p:nvSpPr>
        <p:spPr>
          <a:xfrm>
            <a:off x="400328" y="559672"/>
            <a:ext cx="10799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全球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“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全健康</a:t>
            </a:r>
            <a:r>
              <a:rPr lang="en-US" altLang="zh-CN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”</a:t>
            </a:r>
            <a:r>
              <a:rPr lang="zh-CN" altLang="en-US" sz="2400"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站酷酷黑" panose="02010600030101010101" pitchFamily="2" charset="-122"/>
                <a:ea typeface="站酷酷黑" panose="02010600030101010101" pitchFamily="2" charset="-122"/>
                <a:cs typeface="微软雅黑" panose="020B0503020204020204" pitchFamily="34" charset="-122"/>
              </a:rPr>
              <a:t>海南示范项目《基于全健康的卫生领域种子人才现况调研及培训》</a:t>
            </a:r>
            <a:endParaRPr lang="zh-CN" altLang="en-US" sz="2400" b="1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站酷酷黑" panose="02010600030101010101" pitchFamily="2" charset="-122"/>
              <a:ea typeface="站酷酷黑" panose="02010600030101010101" pitchFamily="2" charset="-122"/>
              <a:cs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37498" y="112342"/>
            <a:ext cx="6178294" cy="5263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GLOBAL 'ONE HEALTH' HAINAN DEMONSTRATION PROJECT:</a:t>
            </a:r>
            <a:endParaRPr lang="en-US" altLang="zh-CN" sz="1000" cap="all">
              <a:solidFill>
                <a:schemeClr val="bg1"/>
              </a:solidFill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000" cap="all">
                <a:solidFill>
                  <a:schemeClr val="bg1"/>
                </a:solidFill>
                <a:latin typeface="Times New Roman" panose="02020603050405020304" pitchFamily="18" charset="0"/>
                <a:ea typeface="字体管家青葱" panose="00020600040101010101" pitchFamily="18" charset="-122"/>
                <a:cs typeface="Times New Roman" panose="02020603050405020304" pitchFamily="18" charset="0"/>
              </a:rPr>
              <a:t>Investigation on Current Status and Training of Seed Talents in the Health Sector</a:t>
            </a:r>
            <a:endParaRPr lang="en-US" altLang="zh-CN" sz="1000" cap="all">
              <a:solidFill>
                <a:schemeClr val="bg1"/>
              </a:solidFill>
              <a:uFillTx/>
              <a:latin typeface="Times New Roman" panose="02020603050405020304" pitchFamily="18" charset="0"/>
              <a:ea typeface="字体管家青葱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2" name="Freeform 9"/>
          <p:cNvSpPr/>
          <p:nvPr/>
        </p:nvSpPr>
        <p:spPr bwMode="auto">
          <a:xfrm rot="10800000" flipV="1">
            <a:off x="496881" y="1112380"/>
            <a:ext cx="2560643" cy="833832"/>
          </a:xfrm>
          <a:custGeom>
            <a:avLst/>
            <a:gdLst>
              <a:gd name="T0" fmla="*/ 526 w 537"/>
              <a:gd name="T1" fmla="*/ 161 h 191"/>
              <a:gd name="T2" fmla="*/ 528 w 537"/>
              <a:gd name="T3" fmla="*/ 138 h 191"/>
              <a:gd name="T4" fmla="*/ 528 w 537"/>
              <a:gd name="T5" fmla="*/ 116 h 191"/>
              <a:gd name="T6" fmla="*/ 528 w 537"/>
              <a:gd name="T7" fmla="*/ 88 h 191"/>
              <a:gd name="T8" fmla="*/ 533 w 537"/>
              <a:gd name="T9" fmla="*/ 76 h 191"/>
              <a:gd name="T10" fmla="*/ 533 w 537"/>
              <a:gd name="T11" fmla="*/ 56 h 191"/>
              <a:gd name="T12" fmla="*/ 533 w 537"/>
              <a:gd name="T13" fmla="*/ 38 h 191"/>
              <a:gd name="T14" fmla="*/ 533 w 537"/>
              <a:gd name="T15" fmla="*/ 10 h 191"/>
              <a:gd name="T16" fmla="*/ 520 w 537"/>
              <a:gd name="T17" fmla="*/ 4 h 191"/>
              <a:gd name="T18" fmla="*/ 500 w 537"/>
              <a:gd name="T19" fmla="*/ 7 h 191"/>
              <a:gd name="T20" fmla="*/ 473 w 537"/>
              <a:gd name="T21" fmla="*/ 11 h 191"/>
              <a:gd name="T22" fmla="*/ 459 w 537"/>
              <a:gd name="T23" fmla="*/ 15 h 191"/>
              <a:gd name="T24" fmla="*/ 442 w 537"/>
              <a:gd name="T25" fmla="*/ 19 h 191"/>
              <a:gd name="T26" fmla="*/ 412 w 537"/>
              <a:gd name="T27" fmla="*/ 25 h 191"/>
              <a:gd name="T28" fmla="*/ 390 w 537"/>
              <a:gd name="T29" fmla="*/ 23 h 191"/>
              <a:gd name="T30" fmla="*/ 371 w 537"/>
              <a:gd name="T31" fmla="*/ 26 h 191"/>
              <a:gd name="T32" fmla="*/ 341 w 537"/>
              <a:gd name="T33" fmla="*/ 23 h 191"/>
              <a:gd name="T34" fmla="*/ 316 w 537"/>
              <a:gd name="T35" fmla="*/ 17 h 191"/>
              <a:gd name="T36" fmla="*/ 296 w 537"/>
              <a:gd name="T37" fmla="*/ 14 h 191"/>
              <a:gd name="T38" fmla="*/ 274 w 537"/>
              <a:gd name="T39" fmla="*/ 13 h 191"/>
              <a:gd name="T40" fmla="*/ 250 w 537"/>
              <a:gd name="T41" fmla="*/ 16 h 191"/>
              <a:gd name="T42" fmla="*/ 222 w 537"/>
              <a:gd name="T43" fmla="*/ 16 h 191"/>
              <a:gd name="T44" fmla="*/ 200 w 537"/>
              <a:gd name="T45" fmla="*/ 20 h 191"/>
              <a:gd name="T46" fmla="*/ 173 w 537"/>
              <a:gd name="T47" fmla="*/ 15 h 191"/>
              <a:gd name="T48" fmla="*/ 144 w 537"/>
              <a:gd name="T49" fmla="*/ 18 h 191"/>
              <a:gd name="T50" fmla="*/ 113 w 537"/>
              <a:gd name="T51" fmla="*/ 15 h 191"/>
              <a:gd name="T52" fmla="*/ 85 w 537"/>
              <a:gd name="T53" fmla="*/ 15 h 191"/>
              <a:gd name="T54" fmla="*/ 55 w 537"/>
              <a:gd name="T55" fmla="*/ 14 h 191"/>
              <a:gd name="T56" fmla="*/ 23 w 537"/>
              <a:gd name="T57" fmla="*/ 14 h 191"/>
              <a:gd name="T58" fmla="*/ 12 w 537"/>
              <a:gd name="T59" fmla="*/ 23 h 191"/>
              <a:gd name="T60" fmla="*/ 13 w 537"/>
              <a:gd name="T61" fmla="*/ 49 h 191"/>
              <a:gd name="T62" fmla="*/ 17 w 537"/>
              <a:gd name="T63" fmla="*/ 78 h 191"/>
              <a:gd name="T64" fmla="*/ 6 w 537"/>
              <a:gd name="T65" fmla="*/ 107 h 191"/>
              <a:gd name="T66" fmla="*/ 12 w 537"/>
              <a:gd name="T67" fmla="*/ 134 h 191"/>
              <a:gd name="T68" fmla="*/ 7 w 537"/>
              <a:gd name="T69" fmla="*/ 151 h 191"/>
              <a:gd name="T70" fmla="*/ 6 w 537"/>
              <a:gd name="T71" fmla="*/ 173 h 191"/>
              <a:gd name="T72" fmla="*/ 21 w 537"/>
              <a:gd name="T73" fmla="*/ 185 h 191"/>
              <a:gd name="T74" fmla="*/ 44 w 537"/>
              <a:gd name="T75" fmla="*/ 185 h 191"/>
              <a:gd name="T76" fmla="*/ 71 w 537"/>
              <a:gd name="T77" fmla="*/ 188 h 191"/>
              <a:gd name="T78" fmla="*/ 88 w 537"/>
              <a:gd name="T79" fmla="*/ 181 h 191"/>
              <a:gd name="T80" fmla="*/ 111 w 537"/>
              <a:gd name="T81" fmla="*/ 182 h 191"/>
              <a:gd name="T82" fmla="*/ 139 w 537"/>
              <a:gd name="T83" fmla="*/ 185 h 191"/>
              <a:gd name="T84" fmla="*/ 163 w 537"/>
              <a:gd name="T85" fmla="*/ 188 h 191"/>
              <a:gd name="T86" fmla="*/ 197 w 537"/>
              <a:gd name="T87" fmla="*/ 178 h 191"/>
              <a:gd name="T88" fmla="*/ 228 w 537"/>
              <a:gd name="T89" fmla="*/ 172 h 191"/>
              <a:gd name="T90" fmla="*/ 247 w 537"/>
              <a:gd name="T91" fmla="*/ 179 h 191"/>
              <a:gd name="T92" fmla="*/ 278 w 537"/>
              <a:gd name="T93" fmla="*/ 180 h 191"/>
              <a:gd name="T94" fmla="*/ 298 w 537"/>
              <a:gd name="T95" fmla="*/ 179 h 191"/>
              <a:gd name="T96" fmla="*/ 332 w 537"/>
              <a:gd name="T97" fmla="*/ 178 h 191"/>
              <a:gd name="T98" fmla="*/ 367 w 537"/>
              <a:gd name="T99" fmla="*/ 172 h 191"/>
              <a:gd name="T100" fmla="*/ 401 w 537"/>
              <a:gd name="T101" fmla="*/ 174 h 191"/>
              <a:gd name="T102" fmla="*/ 438 w 537"/>
              <a:gd name="T103" fmla="*/ 168 h 191"/>
              <a:gd name="T104" fmla="*/ 470 w 537"/>
              <a:gd name="T105" fmla="*/ 165 h 191"/>
              <a:gd name="T106" fmla="*/ 500 w 537"/>
              <a:gd name="T107" fmla="*/ 168 h 191"/>
              <a:gd name="T108" fmla="*/ 515 w 537"/>
              <a:gd name="T109" fmla="*/ 176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37" h="191">
                <a:moveTo>
                  <a:pt x="529" y="180"/>
                </a:moveTo>
                <a:cubicBezTo>
                  <a:pt x="529" y="180"/>
                  <a:pt x="529" y="175"/>
                  <a:pt x="529" y="175"/>
                </a:cubicBezTo>
                <a:cubicBezTo>
                  <a:pt x="530" y="176"/>
                  <a:pt x="529" y="172"/>
                  <a:pt x="526" y="170"/>
                </a:cubicBezTo>
                <a:cubicBezTo>
                  <a:pt x="526" y="169"/>
                  <a:pt x="526" y="167"/>
                  <a:pt x="526" y="165"/>
                </a:cubicBezTo>
                <a:cubicBezTo>
                  <a:pt x="524" y="163"/>
                  <a:pt x="524" y="161"/>
                  <a:pt x="526" y="161"/>
                </a:cubicBezTo>
                <a:cubicBezTo>
                  <a:pt x="525" y="161"/>
                  <a:pt x="526" y="156"/>
                  <a:pt x="527" y="157"/>
                </a:cubicBezTo>
                <a:cubicBezTo>
                  <a:pt x="528" y="153"/>
                  <a:pt x="529" y="152"/>
                  <a:pt x="529" y="153"/>
                </a:cubicBezTo>
                <a:cubicBezTo>
                  <a:pt x="529" y="151"/>
                  <a:pt x="528" y="149"/>
                  <a:pt x="529" y="147"/>
                </a:cubicBezTo>
                <a:cubicBezTo>
                  <a:pt x="527" y="144"/>
                  <a:pt x="530" y="142"/>
                  <a:pt x="529" y="141"/>
                </a:cubicBezTo>
                <a:cubicBezTo>
                  <a:pt x="527" y="140"/>
                  <a:pt x="528" y="137"/>
                  <a:pt x="528" y="138"/>
                </a:cubicBezTo>
                <a:cubicBezTo>
                  <a:pt x="529" y="136"/>
                  <a:pt x="528" y="134"/>
                  <a:pt x="527" y="136"/>
                </a:cubicBezTo>
                <a:cubicBezTo>
                  <a:pt x="527" y="133"/>
                  <a:pt x="524" y="131"/>
                  <a:pt x="527" y="131"/>
                </a:cubicBezTo>
                <a:cubicBezTo>
                  <a:pt x="529" y="129"/>
                  <a:pt x="526" y="127"/>
                  <a:pt x="527" y="125"/>
                </a:cubicBezTo>
                <a:cubicBezTo>
                  <a:pt x="527" y="124"/>
                  <a:pt x="527" y="122"/>
                  <a:pt x="528" y="121"/>
                </a:cubicBezTo>
                <a:cubicBezTo>
                  <a:pt x="527" y="119"/>
                  <a:pt x="531" y="118"/>
                  <a:pt x="528" y="116"/>
                </a:cubicBezTo>
                <a:cubicBezTo>
                  <a:pt x="529" y="114"/>
                  <a:pt x="528" y="112"/>
                  <a:pt x="528" y="111"/>
                </a:cubicBezTo>
                <a:cubicBezTo>
                  <a:pt x="528" y="108"/>
                  <a:pt x="528" y="106"/>
                  <a:pt x="528" y="103"/>
                </a:cubicBezTo>
                <a:cubicBezTo>
                  <a:pt x="528" y="102"/>
                  <a:pt x="528" y="101"/>
                  <a:pt x="527" y="100"/>
                </a:cubicBezTo>
                <a:cubicBezTo>
                  <a:pt x="527" y="98"/>
                  <a:pt x="530" y="97"/>
                  <a:pt x="527" y="95"/>
                </a:cubicBezTo>
                <a:cubicBezTo>
                  <a:pt x="526" y="93"/>
                  <a:pt x="526" y="90"/>
                  <a:pt x="528" y="88"/>
                </a:cubicBezTo>
                <a:cubicBezTo>
                  <a:pt x="530" y="86"/>
                  <a:pt x="529" y="86"/>
                  <a:pt x="529" y="85"/>
                </a:cubicBezTo>
                <a:cubicBezTo>
                  <a:pt x="531" y="84"/>
                  <a:pt x="527" y="83"/>
                  <a:pt x="530" y="83"/>
                </a:cubicBezTo>
                <a:cubicBezTo>
                  <a:pt x="528" y="82"/>
                  <a:pt x="529" y="82"/>
                  <a:pt x="531" y="82"/>
                </a:cubicBezTo>
                <a:cubicBezTo>
                  <a:pt x="534" y="80"/>
                  <a:pt x="530" y="79"/>
                  <a:pt x="531" y="77"/>
                </a:cubicBezTo>
                <a:cubicBezTo>
                  <a:pt x="531" y="77"/>
                  <a:pt x="535" y="76"/>
                  <a:pt x="533" y="76"/>
                </a:cubicBezTo>
                <a:cubicBezTo>
                  <a:pt x="532" y="74"/>
                  <a:pt x="535" y="74"/>
                  <a:pt x="533" y="72"/>
                </a:cubicBezTo>
                <a:cubicBezTo>
                  <a:pt x="534" y="71"/>
                  <a:pt x="535" y="70"/>
                  <a:pt x="534" y="68"/>
                </a:cubicBezTo>
                <a:cubicBezTo>
                  <a:pt x="533" y="67"/>
                  <a:pt x="532" y="66"/>
                  <a:pt x="534" y="65"/>
                </a:cubicBezTo>
                <a:cubicBezTo>
                  <a:pt x="536" y="63"/>
                  <a:pt x="535" y="62"/>
                  <a:pt x="535" y="60"/>
                </a:cubicBezTo>
                <a:cubicBezTo>
                  <a:pt x="534" y="59"/>
                  <a:pt x="533" y="57"/>
                  <a:pt x="533" y="56"/>
                </a:cubicBezTo>
                <a:cubicBezTo>
                  <a:pt x="532" y="54"/>
                  <a:pt x="537" y="53"/>
                  <a:pt x="533" y="52"/>
                </a:cubicBezTo>
                <a:cubicBezTo>
                  <a:pt x="531" y="51"/>
                  <a:pt x="535" y="49"/>
                  <a:pt x="533" y="48"/>
                </a:cubicBezTo>
                <a:cubicBezTo>
                  <a:pt x="532" y="45"/>
                  <a:pt x="532" y="45"/>
                  <a:pt x="532" y="43"/>
                </a:cubicBezTo>
                <a:cubicBezTo>
                  <a:pt x="533" y="38"/>
                  <a:pt x="532" y="42"/>
                  <a:pt x="533" y="40"/>
                </a:cubicBezTo>
                <a:cubicBezTo>
                  <a:pt x="532" y="40"/>
                  <a:pt x="532" y="39"/>
                  <a:pt x="533" y="38"/>
                </a:cubicBezTo>
                <a:cubicBezTo>
                  <a:pt x="534" y="38"/>
                  <a:pt x="532" y="34"/>
                  <a:pt x="534" y="34"/>
                </a:cubicBezTo>
                <a:cubicBezTo>
                  <a:pt x="534" y="31"/>
                  <a:pt x="534" y="30"/>
                  <a:pt x="534" y="29"/>
                </a:cubicBezTo>
                <a:cubicBezTo>
                  <a:pt x="534" y="29"/>
                  <a:pt x="534" y="26"/>
                  <a:pt x="534" y="24"/>
                </a:cubicBezTo>
                <a:cubicBezTo>
                  <a:pt x="534" y="22"/>
                  <a:pt x="534" y="19"/>
                  <a:pt x="534" y="19"/>
                </a:cubicBezTo>
                <a:cubicBezTo>
                  <a:pt x="533" y="15"/>
                  <a:pt x="534" y="13"/>
                  <a:pt x="533" y="10"/>
                </a:cubicBezTo>
                <a:cubicBezTo>
                  <a:pt x="532" y="9"/>
                  <a:pt x="534" y="7"/>
                  <a:pt x="534" y="6"/>
                </a:cubicBezTo>
                <a:cubicBezTo>
                  <a:pt x="535" y="4"/>
                  <a:pt x="532" y="2"/>
                  <a:pt x="532" y="0"/>
                </a:cubicBezTo>
                <a:cubicBezTo>
                  <a:pt x="531" y="3"/>
                  <a:pt x="527" y="0"/>
                  <a:pt x="528" y="0"/>
                </a:cubicBezTo>
                <a:cubicBezTo>
                  <a:pt x="526" y="2"/>
                  <a:pt x="527" y="2"/>
                  <a:pt x="523" y="3"/>
                </a:cubicBezTo>
                <a:cubicBezTo>
                  <a:pt x="520" y="6"/>
                  <a:pt x="522" y="5"/>
                  <a:pt x="520" y="4"/>
                </a:cubicBezTo>
                <a:cubicBezTo>
                  <a:pt x="518" y="5"/>
                  <a:pt x="517" y="3"/>
                  <a:pt x="513" y="5"/>
                </a:cubicBezTo>
                <a:cubicBezTo>
                  <a:pt x="513" y="6"/>
                  <a:pt x="510" y="6"/>
                  <a:pt x="509" y="5"/>
                </a:cubicBezTo>
                <a:cubicBezTo>
                  <a:pt x="508" y="5"/>
                  <a:pt x="506" y="5"/>
                  <a:pt x="504" y="4"/>
                </a:cubicBezTo>
                <a:cubicBezTo>
                  <a:pt x="504" y="5"/>
                  <a:pt x="502" y="9"/>
                  <a:pt x="501" y="6"/>
                </a:cubicBezTo>
                <a:cubicBezTo>
                  <a:pt x="501" y="8"/>
                  <a:pt x="501" y="10"/>
                  <a:pt x="500" y="7"/>
                </a:cubicBezTo>
                <a:cubicBezTo>
                  <a:pt x="499" y="5"/>
                  <a:pt x="495" y="6"/>
                  <a:pt x="494" y="7"/>
                </a:cubicBezTo>
                <a:cubicBezTo>
                  <a:pt x="491" y="10"/>
                  <a:pt x="490" y="11"/>
                  <a:pt x="489" y="9"/>
                </a:cubicBezTo>
                <a:cubicBezTo>
                  <a:pt x="487" y="14"/>
                  <a:pt x="488" y="14"/>
                  <a:pt x="486" y="11"/>
                </a:cubicBezTo>
                <a:cubicBezTo>
                  <a:pt x="484" y="10"/>
                  <a:pt x="482" y="10"/>
                  <a:pt x="480" y="11"/>
                </a:cubicBezTo>
                <a:cubicBezTo>
                  <a:pt x="478" y="9"/>
                  <a:pt x="476" y="11"/>
                  <a:pt x="473" y="11"/>
                </a:cubicBezTo>
                <a:cubicBezTo>
                  <a:pt x="472" y="11"/>
                  <a:pt x="470" y="10"/>
                  <a:pt x="469" y="12"/>
                </a:cubicBezTo>
                <a:cubicBezTo>
                  <a:pt x="469" y="10"/>
                  <a:pt x="469" y="18"/>
                  <a:pt x="468" y="14"/>
                </a:cubicBezTo>
                <a:cubicBezTo>
                  <a:pt x="467" y="15"/>
                  <a:pt x="466" y="12"/>
                  <a:pt x="465" y="14"/>
                </a:cubicBezTo>
                <a:cubicBezTo>
                  <a:pt x="464" y="14"/>
                  <a:pt x="463" y="16"/>
                  <a:pt x="462" y="15"/>
                </a:cubicBezTo>
                <a:cubicBezTo>
                  <a:pt x="461" y="13"/>
                  <a:pt x="460" y="16"/>
                  <a:pt x="459" y="15"/>
                </a:cubicBezTo>
                <a:cubicBezTo>
                  <a:pt x="459" y="11"/>
                  <a:pt x="458" y="15"/>
                  <a:pt x="458" y="16"/>
                </a:cubicBezTo>
                <a:cubicBezTo>
                  <a:pt x="457" y="16"/>
                  <a:pt x="457" y="14"/>
                  <a:pt x="456" y="16"/>
                </a:cubicBezTo>
                <a:cubicBezTo>
                  <a:pt x="454" y="16"/>
                  <a:pt x="453" y="14"/>
                  <a:pt x="451" y="17"/>
                </a:cubicBezTo>
                <a:cubicBezTo>
                  <a:pt x="450" y="18"/>
                  <a:pt x="449" y="16"/>
                  <a:pt x="448" y="18"/>
                </a:cubicBezTo>
                <a:cubicBezTo>
                  <a:pt x="446" y="16"/>
                  <a:pt x="444" y="19"/>
                  <a:pt x="442" y="19"/>
                </a:cubicBezTo>
                <a:cubicBezTo>
                  <a:pt x="438" y="20"/>
                  <a:pt x="435" y="26"/>
                  <a:pt x="430" y="23"/>
                </a:cubicBezTo>
                <a:cubicBezTo>
                  <a:pt x="428" y="22"/>
                  <a:pt x="425" y="25"/>
                  <a:pt x="423" y="23"/>
                </a:cubicBezTo>
                <a:cubicBezTo>
                  <a:pt x="423" y="25"/>
                  <a:pt x="422" y="21"/>
                  <a:pt x="422" y="25"/>
                </a:cubicBezTo>
                <a:cubicBezTo>
                  <a:pt x="421" y="25"/>
                  <a:pt x="420" y="22"/>
                  <a:pt x="419" y="25"/>
                </a:cubicBezTo>
                <a:cubicBezTo>
                  <a:pt x="417" y="19"/>
                  <a:pt x="414" y="24"/>
                  <a:pt x="412" y="25"/>
                </a:cubicBezTo>
                <a:cubicBezTo>
                  <a:pt x="409" y="26"/>
                  <a:pt x="407" y="24"/>
                  <a:pt x="404" y="25"/>
                </a:cubicBezTo>
                <a:cubicBezTo>
                  <a:pt x="403" y="27"/>
                  <a:pt x="401" y="30"/>
                  <a:pt x="399" y="25"/>
                </a:cubicBezTo>
                <a:cubicBezTo>
                  <a:pt x="398" y="22"/>
                  <a:pt x="398" y="26"/>
                  <a:pt x="397" y="24"/>
                </a:cubicBezTo>
                <a:cubicBezTo>
                  <a:pt x="397" y="27"/>
                  <a:pt x="396" y="24"/>
                  <a:pt x="396" y="23"/>
                </a:cubicBezTo>
                <a:cubicBezTo>
                  <a:pt x="394" y="21"/>
                  <a:pt x="392" y="23"/>
                  <a:pt x="390" y="23"/>
                </a:cubicBezTo>
                <a:cubicBezTo>
                  <a:pt x="387" y="24"/>
                  <a:pt x="384" y="23"/>
                  <a:pt x="381" y="24"/>
                </a:cubicBezTo>
                <a:cubicBezTo>
                  <a:pt x="380" y="24"/>
                  <a:pt x="379" y="25"/>
                  <a:pt x="377" y="25"/>
                </a:cubicBezTo>
                <a:cubicBezTo>
                  <a:pt x="377" y="26"/>
                  <a:pt x="377" y="28"/>
                  <a:pt x="376" y="25"/>
                </a:cubicBezTo>
                <a:cubicBezTo>
                  <a:pt x="375" y="24"/>
                  <a:pt x="375" y="25"/>
                  <a:pt x="375" y="26"/>
                </a:cubicBezTo>
                <a:cubicBezTo>
                  <a:pt x="373" y="24"/>
                  <a:pt x="373" y="27"/>
                  <a:pt x="371" y="26"/>
                </a:cubicBezTo>
                <a:cubicBezTo>
                  <a:pt x="367" y="26"/>
                  <a:pt x="364" y="24"/>
                  <a:pt x="361" y="22"/>
                </a:cubicBezTo>
                <a:cubicBezTo>
                  <a:pt x="358" y="23"/>
                  <a:pt x="355" y="20"/>
                  <a:pt x="351" y="21"/>
                </a:cubicBezTo>
                <a:cubicBezTo>
                  <a:pt x="350" y="20"/>
                  <a:pt x="348" y="21"/>
                  <a:pt x="346" y="21"/>
                </a:cubicBezTo>
                <a:cubicBezTo>
                  <a:pt x="345" y="18"/>
                  <a:pt x="344" y="19"/>
                  <a:pt x="343" y="21"/>
                </a:cubicBezTo>
                <a:cubicBezTo>
                  <a:pt x="342" y="24"/>
                  <a:pt x="343" y="22"/>
                  <a:pt x="341" y="23"/>
                </a:cubicBezTo>
                <a:cubicBezTo>
                  <a:pt x="337" y="28"/>
                  <a:pt x="333" y="23"/>
                  <a:pt x="329" y="21"/>
                </a:cubicBezTo>
                <a:cubicBezTo>
                  <a:pt x="328" y="21"/>
                  <a:pt x="327" y="19"/>
                  <a:pt x="325" y="19"/>
                </a:cubicBezTo>
                <a:cubicBezTo>
                  <a:pt x="323" y="20"/>
                  <a:pt x="321" y="21"/>
                  <a:pt x="320" y="18"/>
                </a:cubicBezTo>
                <a:cubicBezTo>
                  <a:pt x="319" y="16"/>
                  <a:pt x="318" y="19"/>
                  <a:pt x="318" y="17"/>
                </a:cubicBezTo>
                <a:cubicBezTo>
                  <a:pt x="317" y="19"/>
                  <a:pt x="317" y="15"/>
                  <a:pt x="316" y="17"/>
                </a:cubicBezTo>
                <a:cubicBezTo>
                  <a:pt x="315" y="13"/>
                  <a:pt x="314" y="14"/>
                  <a:pt x="313" y="15"/>
                </a:cubicBezTo>
                <a:cubicBezTo>
                  <a:pt x="310" y="13"/>
                  <a:pt x="307" y="13"/>
                  <a:pt x="305" y="13"/>
                </a:cubicBezTo>
                <a:cubicBezTo>
                  <a:pt x="302" y="11"/>
                  <a:pt x="300" y="17"/>
                  <a:pt x="297" y="13"/>
                </a:cubicBezTo>
                <a:cubicBezTo>
                  <a:pt x="296" y="14"/>
                  <a:pt x="297" y="11"/>
                  <a:pt x="296" y="14"/>
                </a:cubicBezTo>
                <a:cubicBezTo>
                  <a:pt x="296" y="13"/>
                  <a:pt x="296" y="14"/>
                  <a:pt x="296" y="14"/>
                </a:cubicBezTo>
                <a:cubicBezTo>
                  <a:pt x="295" y="12"/>
                  <a:pt x="295" y="13"/>
                  <a:pt x="294" y="14"/>
                </a:cubicBezTo>
                <a:cubicBezTo>
                  <a:pt x="293" y="11"/>
                  <a:pt x="291" y="14"/>
                  <a:pt x="290" y="14"/>
                </a:cubicBezTo>
                <a:cubicBezTo>
                  <a:pt x="288" y="12"/>
                  <a:pt x="287" y="12"/>
                  <a:pt x="285" y="13"/>
                </a:cubicBezTo>
                <a:cubicBezTo>
                  <a:pt x="284" y="11"/>
                  <a:pt x="281" y="11"/>
                  <a:pt x="279" y="13"/>
                </a:cubicBezTo>
                <a:cubicBezTo>
                  <a:pt x="277" y="14"/>
                  <a:pt x="276" y="12"/>
                  <a:pt x="274" y="13"/>
                </a:cubicBezTo>
                <a:cubicBezTo>
                  <a:pt x="272" y="9"/>
                  <a:pt x="270" y="9"/>
                  <a:pt x="268" y="13"/>
                </a:cubicBezTo>
                <a:cubicBezTo>
                  <a:pt x="267" y="15"/>
                  <a:pt x="266" y="11"/>
                  <a:pt x="264" y="14"/>
                </a:cubicBezTo>
                <a:cubicBezTo>
                  <a:pt x="262" y="12"/>
                  <a:pt x="261" y="15"/>
                  <a:pt x="259" y="16"/>
                </a:cubicBezTo>
                <a:cubicBezTo>
                  <a:pt x="258" y="21"/>
                  <a:pt x="258" y="17"/>
                  <a:pt x="256" y="17"/>
                </a:cubicBezTo>
                <a:cubicBezTo>
                  <a:pt x="254" y="20"/>
                  <a:pt x="252" y="18"/>
                  <a:pt x="250" y="16"/>
                </a:cubicBezTo>
                <a:cubicBezTo>
                  <a:pt x="247" y="16"/>
                  <a:pt x="245" y="15"/>
                  <a:pt x="243" y="15"/>
                </a:cubicBezTo>
                <a:cubicBezTo>
                  <a:pt x="239" y="14"/>
                  <a:pt x="236" y="13"/>
                  <a:pt x="233" y="15"/>
                </a:cubicBezTo>
                <a:cubicBezTo>
                  <a:pt x="231" y="16"/>
                  <a:pt x="228" y="15"/>
                  <a:pt x="226" y="15"/>
                </a:cubicBezTo>
                <a:cubicBezTo>
                  <a:pt x="225" y="13"/>
                  <a:pt x="224" y="14"/>
                  <a:pt x="223" y="15"/>
                </a:cubicBezTo>
                <a:cubicBezTo>
                  <a:pt x="223" y="17"/>
                  <a:pt x="222" y="14"/>
                  <a:pt x="222" y="16"/>
                </a:cubicBezTo>
                <a:cubicBezTo>
                  <a:pt x="220" y="15"/>
                  <a:pt x="217" y="18"/>
                  <a:pt x="215" y="17"/>
                </a:cubicBezTo>
                <a:cubicBezTo>
                  <a:pt x="214" y="19"/>
                  <a:pt x="214" y="20"/>
                  <a:pt x="214" y="19"/>
                </a:cubicBezTo>
                <a:cubicBezTo>
                  <a:pt x="212" y="18"/>
                  <a:pt x="213" y="20"/>
                  <a:pt x="212" y="20"/>
                </a:cubicBezTo>
                <a:cubicBezTo>
                  <a:pt x="210" y="21"/>
                  <a:pt x="206" y="19"/>
                  <a:pt x="204" y="20"/>
                </a:cubicBezTo>
                <a:cubicBezTo>
                  <a:pt x="202" y="20"/>
                  <a:pt x="201" y="22"/>
                  <a:pt x="200" y="20"/>
                </a:cubicBezTo>
                <a:cubicBezTo>
                  <a:pt x="198" y="20"/>
                  <a:pt x="196" y="20"/>
                  <a:pt x="194" y="20"/>
                </a:cubicBezTo>
                <a:cubicBezTo>
                  <a:pt x="192" y="20"/>
                  <a:pt x="191" y="20"/>
                  <a:pt x="189" y="18"/>
                </a:cubicBezTo>
                <a:cubicBezTo>
                  <a:pt x="188" y="18"/>
                  <a:pt x="186" y="17"/>
                  <a:pt x="185" y="18"/>
                </a:cubicBezTo>
                <a:cubicBezTo>
                  <a:pt x="183" y="19"/>
                  <a:pt x="181" y="15"/>
                  <a:pt x="179" y="17"/>
                </a:cubicBezTo>
                <a:cubicBezTo>
                  <a:pt x="177" y="13"/>
                  <a:pt x="175" y="14"/>
                  <a:pt x="173" y="15"/>
                </a:cubicBezTo>
                <a:cubicBezTo>
                  <a:pt x="172" y="12"/>
                  <a:pt x="170" y="17"/>
                  <a:pt x="169" y="15"/>
                </a:cubicBezTo>
                <a:cubicBezTo>
                  <a:pt x="166" y="13"/>
                  <a:pt x="164" y="12"/>
                  <a:pt x="161" y="15"/>
                </a:cubicBezTo>
                <a:cubicBezTo>
                  <a:pt x="160" y="12"/>
                  <a:pt x="160" y="15"/>
                  <a:pt x="158" y="16"/>
                </a:cubicBezTo>
                <a:cubicBezTo>
                  <a:pt x="157" y="16"/>
                  <a:pt x="155" y="17"/>
                  <a:pt x="153" y="17"/>
                </a:cubicBezTo>
                <a:cubicBezTo>
                  <a:pt x="150" y="17"/>
                  <a:pt x="148" y="14"/>
                  <a:pt x="144" y="18"/>
                </a:cubicBezTo>
                <a:cubicBezTo>
                  <a:pt x="142" y="18"/>
                  <a:pt x="140" y="17"/>
                  <a:pt x="138" y="18"/>
                </a:cubicBezTo>
                <a:cubicBezTo>
                  <a:pt x="135" y="16"/>
                  <a:pt x="133" y="14"/>
                  <a:pt x="130" y="18"/>
                </a:cubicBezTo>
                <a:cubicBezTo>
                  <a:pt x="127" y="18"/>
                  <a:pt x="125" y="20"/>
                  <a:pt x="122" y="18"/>
                </a:cubicBezTo>
                <a:cubicBezTo>
                  <a:pt x="121" y="16"/>
                  <a:pt x="119" y="16"/>
                  <a:pt x="118" y="16"/>
                </a:cubicBezTo>
                <a:cubicBezTo>
                  <a:pt x="116" y="18"/>
                  <a:pt x="115" y="16"/>
                  <a:pt x="113" y="15"/>
                </a:cubicBezTo>
                <a:cubicBezTo>
                  <a:pt x="110" y="13"/>
                  <a:pt x="104" y="12"/>
                  <a:pt x="101" y="16"/>
                </a:cubicBezTo>
                <a:cubicBezTo>
                  <a:pt x="99" y="15"/>
                  <a:pt x="97" y="19"/>
                  <a:pt x="95" y="16"/>
                </a:cubicBezTo>
                <a:cubicBezTo>
                  <a:pt x="94" y="17"/>
                  <a:pt x="92" y="15"/>
                  <a:pt x="91" y="16"/>
                </a:cubicBezTo>
                <a:cubicBezTo>
                  <a:pt x="90" y="20"/>
                  <a:pt x="89" y="14"/>
                  <a:pt x="88" y="15"/>
                </a:cubicBezTo>
                <a:cubicBezTo>
                  <a:pt x="87" y="13"/>
                  <a:pt x="86" y="14"/>
                  <a:pt x="85" y="15"/>
                </a:cubicBezTo>
                <a:cubicBezTo>
                  <a:pt x="84" y="15"/>
                  <a:pt x="84" y="18"/>
                  <a:pt x="84" y="14"/>
                </a:cubicBezTo>
                <a:cubicBezTo>
                  <a:pt x="82" y="13"/>
                  <a:pt x="80" y="10"/>
                  <a:pt x="79" y="14"/>
                </a:cubicBezTo>
                <a:cubicBezTo>
                  <a:pt x="76" y="14"/>
                  <a:pt x="73" y="13"/>
                  <a:pt x="70" y="14"/>
                </a:cubicBezTo>
                <a:cubicBezTo>
                  <a:pt x="67" y="15"/>
                  <a:pt x="65" y="14"/>
                  <a:pt x="63" y="14"/>
                </a:cubicBezTo>
                <a:cubicBezTo>
                  <a:pt x="60" y="15"/>
                  <a:pt x="57" y="13"/>
                  <a:pt x="55" y="14"/>
                </a:cubicBezTo>
                <a:cubicBezTo>
                  <a:pt x="53" y="15"/>
                  <a:pt x="50" y="9"/>
                  <a:pt x="48" y="14"/>
                </a:cubicBezTo>
                <a:cubicBezTo>
                  <a:pt x="45" y="12"/>
                  <a:pt x="43" y="14"/>
                  <a:pt x="41" y="14"/>
                </a:cubicBezTo>
                <a:cubicBezTo>
                  <a:pt x="39" y="14"/>
                  <a:pt x="37" y="15"/>
                  <a:pt x="35" y="16"/>
                </a:cubicBezTo>
                <a:cubicBezTo>
                  <a:pt x="34" y="17"/>
                  <a:pt x="30" y="17"/>
                  <a:pt x="28" y="14"/>
                </a:cubicBezTo>
                <a:cubicBezTo>
                  <a:pt x="25" y="13"/>
                  <a:pt x="26" y="14"/>
                  <a:pt x="23" y="14"/>
                </a:cubicBezTo>
                <a:cubicBezTo>
                  <a:pt x="20" y="9"/>
                  <a:pt x="21" y="12"/>
                  <a:pt x="18" y="13"/>
                </a:cubicBezTo>
                <a:cubicBezTo>
                  <a:pt x="17" y="14"/>
                  <a:pt x="14" y="14"/>
                  <a:pt x="12" y="13"/>
                </a:cubicBezTo>
                <a:cubicBezTo>
                  <a:pt x="11" y="13"/>
                  <a:pt x="7" y="13"/>
                  <a:pt x="8" y="13"/>
                </a:cubicBezTo>
                <a:cubicBezTo>
                  <a:pt x="7" y="15"/>
                  <a:pt x="10" y="20"/>
                  <a:pt x="11" y="19"/>
                </a:cubicBezTo>
                <a:cubicBezTo>
                  <a:pt x="10" y="21"/>
                  <a:pt x="13" y="20"/>
                  <a:pt x="12" y="23"/>
                </a:cubicBezTo>
                <a:cubicBezTo>
                  <a:pt x="13" y="24"/>
                  <a:pt x="12" y="25"/>
                  <a:pt x="12" y="27"/>
                </a:cubicBezTo>
                <a:cubicBezTo>
                  <a:pt x="11" y="29"/>
                  <a:pt x="10" y="31"/>
                  <a:pt x="11" y="34"/>
                </a:cubicBezTo>
                <a:cubicBezTo>
                  <a:pt x="14" y="38"/>
                  <a:pt x="13" y="39"/>
                  <a:pt x="13" y="38"/>
                </a:cubicBezTo>
                <a:cubicBezTo>
                  <a:pt x="13" y="42"/>
                  <a:pt x="12" y="43"/>
                  <a:pt x="13" y="44"/>
                </a:cubicBezTo>
                <a:cubicBezTo>
                  <a:pt x="11" y="47"/>
                  <a:pt x="16" y="49"/>
                  <a:pt x="13" y="49"/>
                </a:cubicBezTo>
                <a:cubicBezTo>
                  <a:pt x="14" y="49"/>
                  <a:pt x="14" y="54"/>
                  <a:pt x="15" y="55"/>
                </a:cubicBezTo>
                <a:cubicBezTo>
                  <a:pt x="15" y="61"/>
                  <a:pt x="17" y="60"/>
                  <a:pt x="16" y="61"/>
                </a:cubicBezTo>
                <a:cubicBezTo>
                  <a:pt x="14" y="67"/>
                  <a:pt x="18" y="67"/>
                  <a:pt x="16" y="67"/>
                </a:cubicBezTo>
                <a:cubicBezTo>
                  <a:pt x="18" y="68"/>
                  <a:pt x="16" y="71"/>
                  <a:pt x="16" y="72"/>
                </a:cubicBezTo>
                <a:cubicBezTo>
                  <a:pt x="18" y="71"/>
                  <a:pt x="17" y="79"/>
                  <a:pt x="17" y="78"/>
                </a:cubicBezTo>
                <a:cubicBezTo>
                  <a:pt x="18" y="82"/>
                  <a:pt x="17" y="83"/>
                  <a:pt x="17" y="86"/>
                </a:cubicBezTo>
                <a:cubicBezTo>
                  <a:pt x="18" y="88"/>
                  <a:pt x="17" y="89"/>
                  <a:pt x="16" y="90"/>
                </a:cubicBezTo>
                <a:cubicBezTo>
                  <a:pt x="15" y="91"/>
                  <a:pt x="13" y="91"/>
                  <a:pt x="14" y="92"/>
                </a:cubicBezTo>
                <a:cubicBezTo>
                  <a:pt x="12" y="94"/>
                  <a:pt x="10" y="97"/>
                  <a:pt x="9" y="99"/>
                </a:cubicBezTo>
                <a:cubicBezTo>
                  <a:pt x="9" y="102"/>
                  <a:pt x="8" y="104"/>
                  <a:pt x="6" y="107"/>
                </a:cubicBezTo>
                <a:cubicBezTo>
                  <a:pt x="5" y="109"/>
                  <a:pt x="6" y="110"/>
                  <a:pt x="6" y="112"/>
                </a:cubicBezTo>
                <a:cubicBezTo>
                  <a:pt x="7" y="114"/>
                  <a:pt x="6" y="116"/>
                  <a:pt x="8" y="117"/>
                </a:cubicBezTo>
                <a:cubicBezTo>
                  <a:pt x="11" y="119"/>
                  <a:pt x="10" y="121"/>
                  <a:pt x="9" y="124"/>
                </a:cubicBezTo>
                <a:cubicBezTo>
                  <a:pt x="6" y="125"/>
                  <a:pt x="12" y="127"/>
                  <a:pt x="11" y="128"/>
                </a:cubicBezTo>
                <a:cubicBezTo>
                  <a:pt x="12" y="130"/>
                  <a:pt x="11" y="131"/>
                  <a:pt x="12" y="134"/>
                </a:cubicBezTo>
                <a:cubicBezTo>
                  <a:pt x="10" y="135"/>
                  <a:pt x="15" y="138"/>
                  <a:pt x="12" y="139"/>
                </a:cubicBezTo>
                <a:cubicBezTo>
                  <a:pt x="11" y="140"/>
                  <a:pt x="11" y="141"/>
                  <a:pt x="11" y="141"/>
                </a:cubicBezTo>
                <a:cubicBezTo>
                  <a:pt x="9" y="145"/>
                  <a:pt x="7" y="143"/>
                  <a:pt x="9" y="144"/>
                </a:cubicBezTo>
                <a:cubicBezTo>
                  <a:pt x="11" y="146"/>
                  <a:pt x="10" y="146"/>
                  <a:pt x="9" y="146"/>
                </a:cubicBezTo>
                <a:cubicBezTo>
                  <a:pt x="12" y="149"/>
                  <a:pt x="8" y="151"/>
                  <a:pt x="7" y="151"/>
                </a:cubicBezTo>
                <a:cubicBezTo>
                  <a:pt x="9" y="152"/>
                  <a:pt x="2" y="152"/>
                  <a:pt x="5" y="153"/>
                </a:cubicBezTo>
                <a:cubicBezTo>
                  <a:pt x="6" y="154"/>
                  <a:pt x="3" y="155"/>
                  <a:pt x="5" y="156"/>
                </a:cubicBezTo>
                <a:cubicBezTo>
                  <a:pt x="0" y="158"/>
                  <a:pt x="4" y="160"/>
                  <a:pt x="4" y="163"/>
                </a:cubicBezTo>
                <a:cubicBezTo>
                  <a:pt x="5" y="165"/>
                  <a:pt x="0" y="167"/>
                  <a:pt x="4" y="168"/>
                </a:cubicBezTo>
                <a:cubicBezTo>
                  <a:pt x="4" y="169"/>
                  <a:pt x="3" y="168"/>
                  <a:pt x="6" y="173"/>
                </a:cubicBezTo>
                <a:cubicBezTo>
                  <a:pt x="5" y="175"/>
                  <a:pt x="5" y="177"/>
                  <a:pt x="7" y="178"/>
                </a:cubicBezTo>
                <a:cubicBezTo>
                  <a:pt x="7" y="181"/>
                  <a:pt x="6" y="184"/>
                  <a:pt x="7" y="187"/>
                </a:cubicBezTo>
                <a:cubicBezTo>
                  <a:pt x="9" y="186"/>
                  <a:pt x="10" y="187"/>
                  <a:pt x="12" y="187"/>
                </a:cubicBezTo>
                <a:cubicBezTo>
                  <a:pt x="14" y="186"/>
                  <a:pt x="14" y="186"/>
                  <a:pt x="16" y="185"/>
                </a:cubicBezTo>
                <a:cubicBezTo>
                  <a:pt x="17" y="186"/>
                  <a:pt x="19" y="185"/>
                  <a:pt x="21" y="185"/>
                </a:cubicBezTo>
                <a:cubicBezTo>
                  <a:pt x="22" y="184"/>
                  <a:pt x="24" y="184"/>
                  <a:pt x="26" y="185"/>
                </a:cubicBezTo>
                <a:cubicBezTo>
                  <a:pt x="25" y="185"/>
                  <a:pt x="32" y="188"/>
                  <a:pt x="33" y="185"/>
                </a:cubicBezTo>
                <a:cubicBezTo>
                  <a:pt x="36" y="185"/>
                  <a:pt x="36" y="184"/>
                  <a:pt x="38" y="185"/>
                </a:cubicBezTo>
                <a:cubicBezTo>
                  <a:pt x="39" y="183"/>
                  <a:pt x="41" y="183"/>
                  <a:pt x="40" y="185"/>
                </a:cubicBezTo>
                <a:cubicBezTo>
                  <a:pt x="40" y="182"/>
                  <a:pt x="42" y="185"/>
                  <a:pt x="44" y="185"/>
                </a:cubicBezTo>
                <a:cubicBezTo>
                  <a:pt x="46" y="184"/>
                  <a:pt x="48" y="186"/>
                  <a:pt x="49" y="185"/>
                </a:cubicBezTo>
                <a:cubicBezTo>
                  <a:pt x="51" y="186"/>
                  <a:pt x="52" y="187"/>
                  <a:pt x="53" y="188"/>
                </a:cubicBezTo>
                <a:cubicBezTo>
                  <a:pt x="55" y="188"/>
                  <a:pt x="56" y="189"/>
                  <a:pt x="57" y="190"/>
                </a:cubicBezTo>
                <a:cubicBezTo>
                  <a:pt x="61" y="191"/>
                  <a:pt x="65" y="188"/>
                  <a:pt x="68" y="189"/>
                </a:cubicBezTo>
                <a:cubicBezTo>
                  <a:pt x="70" y="191"/>
                  <a:pt x="70" y="191"/>
                  <a:pt x="71" y="188"/>
                </a:cubicBezTo>
                <a:cubicBezTo>
                  <a:pt x="71" y="189"/>
                  <a:pt x="72" y="185"/>
                  <a:pt x="73" y="185"/>
                </a:cubicBezTo>
                <a:cubicBezTo>
                  <a:pt x="73" y="184"/>
                  <a:pt x="73" y="185"/>
                  <a:pt x="73" y="183"/>
                </a:cubicBezTo>
                <a:cubicBezTo>
                  <a:pt x="74" y="182"/>
                  <a:pt x="75" y="184"/>
                  <a:pt x="76" y="183"/>
                </a:cubicBezTo>
                <a:cubicBezTo>
                  <a:pt x="78" y="183"/>
                  <a:pt x="81" y="182"/>
                  <a:pt x="84" y="182"/>
                </a:cubicBezTo>
                <a:cubicBezTo>
                  <a:pt x="86" y="182"/>
                  <a:pt x="87" y="182"/>
                  <a:pt x="88" y="181"/>
                </a:cubicBezTo>
                <a:cubicBezTo>
                  <a:pt x="89" y="183"/>
                  <a:pt x="89" y="181"/>
                  <a:pt x="91" y="179"/>
                </a:cubicBezTo>
                <a:cubicBezTo>
                  <a:pt x="93" y="180"/>
                  <a:pt x="95" y="179"/>
                  <a:pt x="96" y="179"/>
                </a:cubicBezTo>
                <a:cubicBezTo>
                  <a:pt x="98" y="181"/>
                  <a:pt x="98" y="179"/>
                  <a:pt x="99" y="180"/>
                </a:cubicBezTo>
                <a:cubicBezTo>
                  <a:pt x="101" y="180"/>
                  <a:pt x="103" y="181"/>
                  <a:pt x="106" y="180"/>
                </a:cubicBezTo>
                <a:cubicBezTo>
                  <a:pt x="108" y="180"/>
                  <a:pt x="109" y="181"/>
                  <a:pt x="111" y="182"/>
                </a:cubicBezTo>
                <a:cubicBezTo>
                  <a:pt x="113" y="181"/>
                  <a:pt x="116" y="181"/>
                  <a:pt x="119" y="182"/>
                </a:cubicBezTo>
                <a:cubicBezTo>
                  <a:pt x="123" y="183"/>
                  <a:pt x="127" y="183"/>
                  <a:pt x="132" y="182"/>
                </a:cubicBezTo>
                <a:cubicBezTo>
                  <a:pt x="133" y="180"/>
                  <a:pt x="134" y="184"/>
                  <a:pt x="136" y="183"/>
                </a:cubicBezTo>
                <a:cubicBezTo>
                  <a:pt x="137" y="182"/>
                  <a:pt x="137" y="181"/>
                  <a:pt x="138" y="183"/>
                </a:cubicBezTo>
                <a:cubicBezTo>
                  <a:pt x="139" y="186"/>
                  <a:pt x="139" y="186"/>
                  <a:pt x="139" y="185"/>
                </a:cubicBezTo>
                <a:cubicBezTo>
                  <a:pt x="140" y="186"/>
                  <a:pt x="141" y="186"/>
                  <a:pt x="142" y="185"/>
                </a:cubicBezTo>
                <a:cubicBezTo>
                  <a:pt x="144" y="182"/>
                  <a:pt x="144" y="187"/>
                  <a:pt x="146" y="186"/>
                </a:cubicBezTo>
                <a:cubicBezTo>
                  <a:pt x="148" y="188"/>
                  <a:pt x="150" y="187"/>
                  <a:pt x="152" y="187"/>
                </a:cubicBezTo>
                <a:cubicBezTo>
                  <a:pt x="154" y="189"/>
                  <a:pt x="156" y="189"/>
                  <a:pt x="158" y="188"/>
                </a:cubicBezTo>
                <a:cubicBezTo>
                  <a:pt x="160" y="188"/>
                  <a:pt x="161" y="188"/>
                  <a:pt x="163" y="188"/>
                </a:cubicBezTo>
                <a:cubicBezTo>
                  <a:pt x="166" y="187"/>
                  <a:pt x="168" y="188"/>
                  <a:pt x="171" y="186"/>
                </a:cubicBezTo>
                <a:cubicBezTo>
                  <a:pt x="174" y="184"/>
                  <a:pt x="178" y="183"/>
                  <a:pt x="181" y="183"/>
                </a:cubicBezTo>
                <a:cubicBezTo>
                  <a:pt x="184" y="185"/>
                  <a:pt x="184" y="182"/>
                  <a:pt x="185" y="180"/>
                </a:cubicBezTo>
                <a:cubicBezTo>
                  <a:pt x="187" y="176"/>
                  <a:pt x="193" y="178"/>
                  <a:pt x="196" y="179"/>
                </a:cubicBezTo>
                <a:cubicBezTo>
                  <a:pt x="196" y="179"/>
                  <a:pt x="197" y="179"/>
                  <a:pt x="197" y="178"/>
                </a:cubicBezTo>
                <a:cubicBezTo>
                  <a:pt x="199" y="177"/>
                  <a:pt x="199" y="177"/>
                  <a:pt x="201" y="175"/>
                </a:cubicBezTo>
                <a:cubicBezTo>
                  <a:pt x="203" y="172"/>
                  <a:pt x="206" y="177"/>
                  <a:pt x="209" y="175"/>
                </a:cubicBezTo>
                <a:cubicBezTo>
                  <a:pt x="210" y="174"/>
                  <a:pt x="212" y="174"/>
                  <a:pt x="213" y="174"/>
                </a:cubicBezTo>
                <a:cubicBezTo>
                  <a:pt x="216" y="173"/>
                  <a:pt x="219" y="174"/>
                  <a:pt x="221" y="174"/>
                </a:cubicBezTo>
                <a:cubicBezTo>
                  <a:pt x="224" y="175"/>
                  <a:pt x="226" y="170"/>
                  <a:pt x="228" y="172"/>
                </a:cubicBezTo>
                <a:cubicBezTo>
                  <a:pt x="230" y="171"/>
                  <a:pt x="231" y="175"/>
                  <a:pt x="233" y="175"/>
                </a:cubicBezTo>
                <a:cubicBezTo>
                  <a:pt x="234" y="177"/>
                  <a:pt x="235" y="175"/>
                  <a:pt x="236" y="175"/>
                </a:cubicBezTo>
                <a:cubicBezTo>
                  <a:pt x="237" y="175"/>
                  <a:pt x="238" y="175"/>
                  <a:pt x="239" y="176"/>
                </a:cubicBezTo>
                <a:cubicBezTo>
                  <a:pt x="241" y="178"/>
                  <a:pt x="243" y="177"/>
                  <a:pt x="245" y="178"/>
                </a:cubicBezTo>
                <a:cubicBezTo>
                  <a:pt x="246" y="180"/>
                  <a:pt x="246" y="181"/>
                  <a:pt x="247" y="179"/>
                </a:cubicBezTo>
                <a:cubicBezTo>
                  <a:pt x="248" y="180"/>
                  <a:pt x="250" y="180"/>
                  <a:pt x="252" y="180"/>
                </a:cubicBezTo>
                <a:cubicBezTo>
                  <a:pt x="254" y="180"/>
                  <a:pt x="256" y="181"/>
                  <a:pt x="258" y="180"/>
                </a:cubicBezTo>
                <a:cubicBezTo>
                  <a:pt x="260" y="182"/>
                  <a:pt x="261" y="182"/>
                  <a:pt x="263" y="182"/>
                </a:cubicBezTo>
                <a:cubicBezTo>
                  <a:pt x="265" y="184"/>
                  <a:pt x="268" y="179"/>
                  <a:pt x="270" y="182"/>
                </a:cubicBezTo>
                <a:cubicBezTo>
                  <a:pt x="273" y="180"/>
                  <a:pt x="275" y="180"/>
                  <a:pt x="278" y="180"/>
                </a:cubicBezTo>
                <a:cubicBezTo>
                  <a:pt x="280" y="180"/>
                  <a:pt x="281" y="181"/>
                  <a:pt x="283" y="179"/>
                </a:cubicBezTo>
                <a:cubicBezTo>
                  <a:pt x="284" y="179"/>
                  <a:pt x="285" y="180"/>
                  <a:pt x="286" y="179"/>
                </a:cubicBezTo>
                <a:cubicBezTo>
                  <a:pt x="287" y="179"/>
                  <a:pt x="287" y="180"/>
                  <a:pt x="288" y="178"/>
                </a:cubicBezTo>
                <a:cubicBezTo>
                  <a:pt x="289" y="179"/>
                  <a:pt x="289" y="180"/>
                  <a:pt x="290" y="179"/>
                </a:cubicBezTo>
                <a:cubicBezTo>
                  <a:pt x="292" y="180"/>
                  <a:pt x="295" y="180"/>
                  <a:pt x="298" y="179"/>
                </a:cubicBezTo>
                <a:cubicBezTo>
                  <a:pt x="300" y="180"/>
                  <a:pt x="305" y="178"/>
                  <a:pt x="307" y="180"/>
                </a:cubicBezTo>
                <a:cubicBezTo>
                  <a:pt x="309" y="180"/>
                  <a:pt x="309" y="182"/>
                  <a:pt x="312" y="182"/>
                </a:cubicBezTo>
                <a:cubicBezTo>
                  <a:pt x="315" y="183"/>
                  <a:pt x="319" y="183"/>
                  <a:pt x="322" y="181"/>
                </a:cubicBezTo>
                <a:cubicBezTo>
                  <a:pt x="323" y="179"/>
                  <a:pt x="324" y="180"/>
                  <a:pt x="326" y="179"/>
                </a:cubicBezTo>
                <a:cubicBezTo>
                  <a:pt x="328" y="178"/>
                  <a:pt x="329" y="177"/>
                  <a:pt x="332" y="178"/>
                </a:cubicBezTo>
                <a:cubicBezTo>
                  <a:pt x="334" y="177"/>
                  <a:pt x="337" y="179"/>
                  <a:pt x="339" y="177"/>
                </a:cubicBezTo>
                <a:cubicBezTo>
                  <a:pt x="340" y="175"/>
                  <a:pt x="342" y="175"/>
                  <a:pt x="343" y="176"/>
                </a:cubicBezTo>
                <a:cubicBezTo>
                  <a:pt x="346" y="175"/>
                  <a:pt x="347" y="171"/>
                  <a:pt x="350" y="173"/>
                </a:cubicBezTo>
                <a:cubicBezTo>
                  <a:pt x="353" y="176"/>
                  <a:pt x="355" y="172"/>
                  <a:pt x="358" y="173"/>
                </a:cubicBezTo>
                <a:cubicBezTo>
                  <a:pt x="361" y="174"/>
                  <a:pt x="364" y="174"/>
                  <a:pt x="367" y="172"/>
                </a:cubicBezTo>
                <a:cubicBezTo>
                  <a:pt x="370" y="174"/>
                  <a:pt x="372" y="169"/>
                  <a:pt x="375" y="171"/>
                </a:cubicBezTo>
                <a:cubicBezTo>
                  <a:pt x="376" y="172"/>
                  <a:pt x="377" y="174"/>
                  <a:pt x="378" y="171"/>
                </a:cubicBezTo>
                <a:cubicBezTo>
                  <a:pt x="380" y="172"/>
                  <a:pt x="383" y="169"/>
                  <a:pt x="385" y="171"/>
                </a:cubicBezTo>
                <a:cubicBezTo>
                  <a:pt x="388" y="170"/>
                  <a:pt x="390" y="171"/>
                  <a:pt x="393" y="172"/>
                </a:cubicBezTo>
                <a:cubicBezTo>
                  <a:pt x="395" y="171"/>
                  <a:pt x="398" y="173"/>
                  <a:pt x="401" y="174"/>
                </a:cubicBezTo>
                <a:cubicBezTo>
                  <a:pt x="404" y="173"/>
                  <a:pt x="408" y="174"/>
                  <a:pt x="410" y="173"/>
                </a:cubicBezTo>
                <a:cubicBezTo>
                  <a:pt x="412" y="171"/>
                  <a:pt x="414" y="171"/>
                  <a:pt x="416" y="170"/>
                </a:cubicBezTo>
                <a:cubicBezTo>
                  <a:pt x="419" y="167"/>
                  <a:pt x="422" y="169"/>
                  <a:pt x="424" y="170"/>
                </a:cubicBezTo>
                <a:cubicBezTo>
                  <a:pt x="427" y="167"/>
                  <a:pt x="429" y="172"/>
                  <a:pt x="431" y="170"/>
                </a:cubicBezTo>
                <a:cubicBezTo>
                  <a:pt x="434" y="169"/>
                  <a:pt x="436" y="169"/>
                  <a:pt x="438" y="168"/>
                </a:cubicBezTo>
                <a:cubicBezTo>
                  <a:pt x="440" y="167"/>
                  <a:pt x="442" y="166"/>
                  <a:pt x="445" y="167"/>
                </a:cubicBezTo>
                <a:cubicBezTo>
                  <a:pt x="447" y="165"/>
                  <a:pt x="448" y="166"/>
                  <a:pt x="450" y="165"/>
                </a:cubicBezTo>
                <a:cubicBezTo>
                  <a:pt x="453" y="164"/>
                  <a:pt x="455" y="165"/>
                  <a:pt x="457" y="165"/>
                </a:cubicBezTo>
                <a:cubicBezTo>
                  <a:pt x="460" y="162"/>
                  <a:pt x="462" y="167"/>
                  <a:pt x="464" y="165"/>
                </a:cubicBezTo>
                <a:cubicBezTo>
                  <a:pt x="466" y="166"/>
                  <a:pt x="468" y="165"/>
                  <a:pt x="470" y="165"/>
                </a:cubicBezTo>
                <a:cubicBezTo>
                  <a:pt x="473" y="167"/>
                  <a:pt x="475" y="165"/>
                  <a:pt x="478" y="166"/>
                </a:cubicBezTo>
                <a:cubicBezTo>
                  <a:pt x="480" y="166"/>
                  <a:pt x="483" y="167"/>
                  <a:pt x="485" y="166"/>
                </a:cubicBezTo>
                <a:cubicBezTo>
                  <a:pt x="488" y="168"/>
                  <a:pt x="491" y="165"/>
                  <a:pt x="494" y="165"/>
                </a:cubicBezTo>
                <a:cubicBezTo>
                  <a:pt x="496" y="166"/>
                  <a:pt x="495" y="165"/>
                  <a:pt x="498" y="166"/>
                </a:cubicBezTo>
                <a:cubicBezTo>
                  <a:pt x="498" y="164"/>
                  <a:pt x="501" y="168"/>
                  <a:pt x="500" y="168"/>
                </a:cubicBezTo>
                <a:cubicBezTo>
                  <a:pt x="502" y="171"/>
                  <a:pt x="504" y="168"/>
                  <a:pt x="505" y="171"/>
                </a:cubicBezTo>
                <a:cubicBezTo>
                  <a:pt x="506" y="171"/>
                  <a:pt x="505" y="171"/>
                  <a:pt x="507" y="172"/>
                </a:cubicBezTo>
                <a:cubicBezTo>
                  <a:pt x="508" y="169"/>
                  <a:pt x="510" y="178"/>
                  <a:pt x="511" y="173"/>
                </a:cubicBezTo>
                <a:cubicBezTo>
                  <a:pt x="511" y="172"/>
                  <a:pt x="512" y="175"/>
                  <a:pt x="513" y="174"/>
                </a:cubicBezTo>
                <a:cubicBezTo>
                  <a:pt x="513" y="175"/>
                  <a:pt x="513" y="176"/>
                  <a:pt x="515" y="176"/>
                </a:cubicBezTo>
                <a:cubicBezTo>
                  <a:pt x="516" y="174"/>
                  <a:pt x="518" y="175"/>
                  <a:pt x="520" y="176"/>
                </a:cubicBezTo>
                <a:cubicBezTo>
                  <a:pt x="523" y="176"/>
                  <a:pt x="522" y="179"/>
                  <a:pt x="523" y="177"/>
                </a:cubicBezTo>
                <a:cubicBezTo>
                  <a:pt x="524" y="176"/>
                  <a:pt x="525" y="180"/>
                  <a:pt x="529" y="180"/>
                </a:cubicBezTo>
                <a:close/>
              </a:path>
            </a:pathLst>
          </a:custGeom>
          <a:solidFill>
            <a:srgbClr val="7EC4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5000"/>
              </a:lnSpc>
              <a:defRPr/>
            </a:pPr>
            <a:r>
              <a:rPr lang="en-US" altLang="zh-CN" sz="2400" b="1">
                <a:solidFill>
                  <a:srgbClr val="1F293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  </a:t>
            </a:r>
            <a:r>
              <a:rPr lang="zh-CN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主要传播途径</a:t>
            </a:r>
            <a:endParaRPr lang="en-US" altLang="zh-CN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Picture 5"/>
          <p:cNvPicPr>
            <a:picLocks noChangeAspect="1"/>
          </p:cNvPicPr>
          <p:nvPr/>
        </p:nvPicPr>
        <p:blipFill>
          <a:blip r:embed="rId5"/>
          <a:srcRect t="7659" b="7659"/>
          <a:stretch>
            <a:fillRect/>
          </a:stretch>
        </p:blipFill>
        <p:spPr>
          <a:xfrm>
            <a:off x="496881" y="2181225"/>
            <a:ext cx="3132144" cy="19877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10"/>
          <p:cNvPicPr>
            <a:picLocks noChangeAspect="1"/>
          </p:cNvPicPr>
          <p:nvPr/>
        </p:nvPicPr>
        <p:blipFill>
          <a:blip r:embed="rId6"/>
          <a:srcRect l="5670" r="5670"/>
          <a:stretch>
            <a:fillRect/>
          </a:stretch>
        </p:blipFill>
        <p:spPr>
          <a:xfrm>
            <a:off x="496881" y="4403944"/>
            <a:ext cx="3132144" cy="19877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AutoShape 6"/>
          <p:cNvSpPr/>
          <p:nvPr/>
        </p:nvSpPr>
        <p:spPr>
          <a:xfrm>
            <a:off x="3918641" y="2143125"/>
            <a:ext cx="3181973" cy="2095500"/>
          </a:xfrm>
          <a:prstGeom prst="roundRect">
            <a:avLst>
              <a:gd name="adj" fmla="val 0"/>
            </a:avLst>
          </a:prstGeom>
          <a:solidFill>
            <a:srgbClr val="FEF2F2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>
              <a:lnSpc>
                <a:spcPct val="150000"/>
              </a:lnSpc>
              <a:defRPr/>
            </a:pPr>
            <a:endParaRPr lang="en-US" altLang="zh-CN">
              <a:solidFill>
                <a:srgbClr val="333333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11" name="AutoShape 8"/>
          <p:cNvSpPr/>
          <p:nvPr/>
        </p:nvSpPr>
        <p:spPr>
          <a:xfrm>
            <a:off x="4018428" y="2229539"/>
            <a:ext cx="3175000" cy="46166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E53E3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01. 生食或半生食（最主要）</a:t>
            </a:r>
            <a:endParaRPr lang="en-US" sz="1100"/>
          </a:p>
        </p:txBody>
      </p:sp>
      <p:sp>
        <p:nvSpPr>
          <p:cNvPr id="12" name="AutoShape 7"/>
          <p:cNvSpPr/>
          <p:nvPr/>
        </p:nvSpPr>
        <p:spPr>
          <a:xfrm>
            <a:off x="3911669" y="2143125"/>
            <a:ext cx="76200" cy="2095500"/>
          </a:xfrm>
          <a:prstGeom prst="roundRect">
            <a:avLst>
              <a:gd name="adj" fmla="val 0"/>
            </a:avLst>
          </a:prstGeom>
          <a:solidFill>
            <a:srgbClr val="E53E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>
              <a:defRPr/>
            </a:pPr>
          </a:p>
        </p:txBody>
      </p:sp>
      <p:sp>
        <p:nvSpPr>
          <p:cNvPr id="14" name="AutoShape 6"/>
          <p:cNvSpPr/>
          <p:nvPr/>
        </p:nvSpPr>
        <p:spPr>
          <a:xfrm>
            <a:off x="3925615" y="4399077"/>
            <a:ext cx="3175000" cy="2095500"/>
          </a:xfrm>
          <a:prstGeom prst="roundRect">
            <a:avLst>
              <a:gd name="adj" fmla="val 0"/>
            </a:avLst>
          </a:prstGeom>
          <a:solidFill>
            <a:srgbClr val="FEF2F2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>
              <a:lnSpc>
                <a:spcPct val="125000"/>
              </a:lnSpc>
              <a:defRPr/>
            </a:pPr>
            <a:endParaRPr lang="en-US" altLang="zh-CN" sz="1000"/>
          </a:p>
        </p:txBody>
      </p:sp>
      <p:sp>
        <p:nvSpPr>
          <p:cNvPr id="15" name="AutoShape 7"/>
          <p:cNvSpPr/>
          <p:nvPr/>
        </p:nvSpPr>
        <p:spPr>
          <a:xfrm>
            <a:off x="3918642" y="4399077"/>
            <a:ext cx="76200" cy="2095500"/>
          </a:xfrm>
          <a:prstGeom prst="roundRect">
            <a:avLst>
              <a:gd name="adj" fmla="val 0"/>
            </a:avLst>
          </a:prstGeom>
          <a:solidFill>
            <a:srgbClr val="E53E3E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>
              <a:defRPr/>
            </a:pPr>
          </a:p>
        </p:txBody>
      </p:sp>
      <p:sp>
        <p:nvSpPr>
          <p:cNvPr id="16" name="AutoShape 8"/>
          <p:cNvSpPr/>
          <p:nvPr/>
        </p:nvSpPr>
        <p:spPr>
          <a:xfrm>
            <a:off x="4018428" y="4400064"/>
            <a:ext cx="3175000" cy="461665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E53E3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02. </a:t>
            </a:r>
            <a:r>
              <a:rPr lang="zh-CN" altLang="en-US" sz="1800" b="1" i="0" u="none" strike="noStrike">
                <a:solidFill>
                  <a:srgbClr val="E53E3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高危风险行为警示</a:t>
            </a:r>
            <a:endParaRPr lang="en-US" sz="1100"/>
          </a:p>
        </p:txBody>
      </p:sp>
      <p:sp>
        <p:nvSpPr>
          <p:cNvPr id="17" name="AutoShape 14"/>
          <p:cNvSpPr/>
          <p:nvPr/>
        </p:nvSpPr>
        <p:spPr>
          <a:xfrm>
            <a:off x="4154462" y="4905121"/>
            <a:ext cx="2900603" cy="1333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l">
              <a:defRPr/>
            </a:pPr>
            <a:r>
              <a:rPr lang="en-US" sz="1800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切勿食用生的或未熟透的青蛙、蟾蜍、虾、蟹等。这类食物可能携带幼虫，直接食用会大幅增加感染食源性寄生虫病的风险</a:t>
            </a:r>
            <a:r>
              <a:rPr lang="en-US" sz="1300" b="0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</a:t>
            </a:r>
            <a:endParaRPr lang="en-US" sz="1100"/>
          </a:p>
        </p:txBody>
      </p:sp>
      <p:sp>
        <p:nvSpPr>
          <p:cNvPr id="26" name="AutoShape 16"/>
          <p:cNvSpPr/>
          <p:nvPr/>
        </p:nvSpPr>
        <p:spPr>
          <a:xfrm>
            <a:off x="7594862" y="1946213"/>
            <a:ext cx="3619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03. 警惕“间接接触”污染</a:t>
            </a:r>
            <a:endParaRPr lang="en-US" sz="1100"/>
          </a:p>
        </p:txBody>
      </p:sp>
      <p:cxnSp>
        <p:nvCxnSpPr>
          <p:cNvPr id="27" name="Connector 17"/>
          <p:cNvCxnSpPr/>
          <p:nvPr/>
        </p:nvCxnSpPr>
        <p:spPr>
          <a:xfrm rot="-12062">
            <a:off x="7594873" y="2447863"/>
            <a:ext cx="361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E53E3E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28" name="AutoShape 18"/>
          <p:cNvSpPr/>
          <p:nvPr/>
        </p:nvSpPr>
        <p:spPr>
          <a:xfrm>
            <a:off x="7594862" y="2659637"/>
            <a:ext cx="36195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E53E3E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>
              <a:defRPr/>
            </a:pPr>
          </a:p>
        </p:txBody>
      </p:sp>
      <p:sp>
        <p:nvSpPr>
          <p:cNvPr id="29" name="AutoShape 20"/>
          <p:cNvSpPr/>
          <p:nvPr/>
        </p:nvSpPr>
        <p:spPr>
          <a:xfrm>
            <a:off x="7757839" y="2773359"/>
            <a:ext cx="3463494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285750" indent="-285750" algn="l">
              <a:lnSpc>
                <a:spcPct val="125000"/>
              </a:lnSpc>
              <a:buFont typeface="Wingdings" panose="05000000000000000000" pitchFamily="2" charset="2"/>
              <a:buChar char="Ø"/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污染食材与水源</a:t>
            </a:r>
            <a:endParaRPr lang="en-US" sz="1200"/>
          </a:p>
          <a:p>
            <a:pPr marL="0" indent="0" algn="l">
              <a:lnSpc>
                <a:spcPct val="108000"/>
              </a:lnSpc>
            </a:pPr>
            <a:r>
              <a:rPr lang="en-US" b="0" i="0" u="none" strike="noStrike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生食被感染螺类爬过的蔬菜、瓜果，或直接饮用含有幼虫的生水，是常见的间接感染途径。</a:t>
            </a:r>
            <a:endParaRPr lang="en-US" b="0" i="0" u="none" strike="noStrike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0" name="AutoShape 21"/>
          <p:cNvSpPr/>
          <p:nvPr/>
        </p:nvSpPr>
        <p:spPr>
          <a:xfrm>
            <a:off x="7594862" y="4105213"/>
            <a:ext cx="36195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60000"/>
            </a:srgbClr>
          </a:solidFill>
          <a:ln w="12700" cap="flat" cmpd="sng">
            <a:solidFill>
              <a:srgbClr val="E53E3E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algn="ctr">
              <a:defRPr/>
            </a:pPr>
          </a:p>
        </p:txBody>
      </p:sp>
      <p:sp>
        <p:nvSpPr>
          <p:cNvPr id="31" name="AutoShape 23"/>
          <p:cNvSpPr/>
          <p:nvPr/>
        </p:nvSpPr>
        <p:spPr>
          <a:xfrm>
            <a:off x="7714311" y="4168932"/>
            <a:ext cx="344224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285750" indent="-285750" algn="l">
              <a:lnSpc>
                <a:spcPct val="125000"/>
              </a:lnSpc>
              <a:buFont typeface="Wingdings" panose="05000000000000000000" pitchFamily="2" charset="2"/>
              <a:buChar char="Ø"/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厨具体系交叉污染</a:t>
            </a:r>
            <a:endParaRPr lang="en-US" sz="1200"/>
          </a:p>
          <a:p>
            <a:pPr marL="0" indent="0" algn="l">
              <a:lnSpc>
                <a:spcPct val="108000"/>
              </a:lnSpc>
            </a:pPr>
            <a:r>
              <a:rPr lang="en-US">
                <a:solidFill>
                  <a:srgbClr val="555555"/>
                </a:solidFill>
                <a:latin typeface="Noto Sans SC" panose="020B0200000000000000" charset="-122"/>
                <a:ea typeface="Noto Sans SC" panose="020B0200000000000000" charset="-122"/>
                <a:sym typeface="Noto Sans SC" panose="020B0200000000000000" charset="-122"/>
              </a:rPr>
              <a:t>处理生螺时，幼虫易附着在手部、菜刀、砧板上，若未彻底清洁就接触其他熟食，会造成二次污染。</a:t>
            </a:r>
            <a:endParaRPr lang="en-US">
              <a:solidFill>
                <a:srgbClr val="555555"/>
              </a:solidFill>
              <a:latin typeface="Noto Sans SC" panose="020B0200000000000000" charset="-122"/>
              <a:ea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33" name="AutoShape 26"/>
          <p:cNvSpPr/>
          <p:nvPr/>
        </p:nvSpPr>
        <p:spPr>
          <a:xfrm>
            <a:off x="7858482" y="5423789"/>
            <a:ext cx="3362851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457200"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914400"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371600"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1828800"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286000"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2743200"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200400"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3657600"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indent="0" algn="l">
              <a:lnSpc>
                <a:spcPct val="108000"/>
              </a:lnSpc>
              <a:defRPr/>
            </a:pPr>
            <a:r>
              <a:rPr lang="zh-CN" altLang="en-US" sz="1600" b="1" i="0" u="none" strike="noStrike">
                <a:solidFill>
                  <a:srgbClr val="B91C1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！</a:t>
            </a:r>
            <a:r>
              <a:rPr lang="en-US" sz="1600" b="1" i="0" u="none" strike="noStrike">
                <a:solidFill>
                  <a:srgbClr val="B91C1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关键提示：彻底煮熟是预防的核心手段，同时务必做好生熟分离与手部卫生清洁。</a:t>
            </a:r>
            <a:endParaRPr lang="en-US" b="1"/>
          </a:p>
        </p:txBody>
      </p:sp>
      <p:sp>
        <p:nvSpPr>
          <p:cNvPr id="34" name="文本框 33"/>
          <p:cNvSpPr txBox="1"/>
          <p:nvPr/>
        </p:nvSpPr>
        <p:spPr>
          <a:xfrm>
            <a:off x="4041546" y="2691204"/>
            <a:ext cx="30278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高危食物以凉拌、爆炒、烧烤的福寿螺、田螺为主。快速烹饪温度不足，无法杀灭深藏螺肉内的幼虫，极易造成感染。</a:t>
            </a:r>
            <a:endParaRPr lang="zh-CN" altLang="en-US"/>
          </a:p>
          <a:p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harpenSoften amoun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184" t="4259" r="2098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42722" y="-4184714"/>
            <a:ext cx="9149278" cy="13121536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 rot="21436982">
            <a:off x="6732032" y="1578329"/>
            <a:ext cx="3008482" cy="1015663"/>
            <a:chOff x="5550017" y="1650712"/>
            <a:chExt cx="3008482" cy="1015663"/>
          </a:xfrm>
        </p:grpSpPr>
        <p:sp>
          <p:nvSpPr>
            <p:cNvPr id="6" name="文本框 5"/>
            <p:cNvSpPr txBox="1"/>
            <p:nvPr/>
          </p:nvSpPr>
          <p:spPr>
            <a:xfrm>
              <a:off x="5550017" y="1650712"/>
              <a:ext cx="142940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kumimoji="0" sz="6000" b="0" i="0" u="none" strike="noStrike" cap="none" spc="0" normalizeH="0" baseline="0">
                  <a:ln>
                    <a:noFill/>
                  </a:ln>
                  <a:solidFill>
                    <a:srgbClr val="366D50"/>
                  </a:solidFill>
                  <a:effectLst>
                    <a:outerShdw dist="38100" dir="5400000" algn="t" rotWithShape="0">
                      <a:srgbClr val="FFDF01">
                        <a:alpha val="50000"/>
                      </a:srgbClr>
                    </a:outerShdw>
                  </a:effectLst>
                  <a:uLnTx/>
                  <a:uFillTx/>
                  <a:latin typeface="汉标高清毛笔" panose="02010601030101010101" pitchFamily="2" charset="-122"/>
                  <a:ea typeface="汉标高清毛笔" panose="02010601030101010101" pitchFamily="2" charset="-122"/>
                </a:defRPr>
              </a:lvl1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6000" b="1" i="1" u="none" strike="noStrike" kern="0" cap="none" spc="0" normalizeH="0" baseline="0" noProof="0">
                  <a:ln>
                    <a:noFill/>
                  </a:ln>
                  <a:solidFill>
                    <a:srgbClr val="7EC492"/>
                  </a:solidFill>
                  <a:effectLst>
                    <a:outerShdw dist="76200" dir="2700000" algn="t" rotWithShape="0">
                      <a:srgbClr val="F2D00F"/>
                    </a:outerShdw>
                  </a:effectLst>
                  <a:uLnTx/>
                  <a:uFillTx/>
                  <a:latin typeface="标小智无界黑" pitchFamily="2" charset="-122"/>
                  <a:ea typeface="标小智无界黑" pitchFamily="2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02</a:t>
              </a:r>
              <a:endParaRPr kumimoji="0" lang="zh-CN" altLang="en-US" sz="6000" b="1" i="1" u="none" strike="noStrike" kern="0" cap="none" spc="0" normalizeH="0" baseline="0" noProof="0">
                <a:ln>
                  <a:noFill/>
                </a:ln>
                <a:solidFill>
                  <a:srgbClr val="7EC492"/>
                </a:solidFill>
                <a:effectLst>
                  <a:outerShdw dist="76200" dir="2700000" algn="t" rotWithShape="0">
                    <a:srgbClr val="F2D00F"/>
                  </a:outerShdw>
                </a:effectLst>
                <a:uLnTx/>
                <a:uFillTx/>
                <a:latin typeface="标小智无界黑" pitchFamily="2" charset="-122"/>
                <a:ea typeface="标小智无界黑" pitchFamily="2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  <p:cxnSp>
          <p:nvCxnSpPr>
            <p:cNvPr id="7" name="直接连接符 6"/>
            <p:cNvCxnSpPr/>
            <p:nvPr/>
          </p:nvCxnSpPr>
          <p:spPr>
            <a:xfrm flipH="1">
              <a:off x="7129092" y="2158543"/>
              <a:ext cx="1429407" cy="0"/>
            </a:xfrm>
            <a:prstGeom prst="line">
              <a:avLst/>
            </a:prstGeom>
            <a:noFill/>
            <a:ln w="19050" cap="flat" cmpd="sng" algn="ctr">
              <a:gradFill flip="none" rotWithShape="1">
                <a:gsLst>
                  <a:gs pos="0">
                    <a:srgbClr val="449836">
                      <a:alpha val="0"/>
                    </a:srgbClr>
                  </a:gs>
                  <a:gs pos="100000">
                    <a:srgbClr val="449836"/>
                  </a:gs>
                </a:gsLst>
                <a:lin ang="0" scaled="1"/>
                <a:tileRect/>
              </a:gradFill>
              <a:prstDash val="solid"/>
              <a:miter lim="800000"/>
              <a:tailEnd type="oval"/>
            </a:ln>
            <a:effectLst/>
          </p:spPr>
        </p:cxnSp>
      </p:grpSp>
      <p:grpSp>
        <p:nvGrpSpPr>
          <p:cNvPr id="8" name="组合 7"/>
          <p:cNvGrpSpPr/>
          <p:nvPr/>
        </p:nvGrpSpPr>
        <p:grpSpPr>
          <a:xfrm>
            <a:off x="11613975" y="5020935"/>
            <a:ext cx="116002" cy="1146320"/>
            <a:chOff x="11642171" y="969497"/>
            <a:chExt cx="116002" cy="1146320"/>
          </a:xfrm>
          <a:solidFill>
            <a:srgbClr val="449836"/>
          </a:solidFill>
        </p:grpSpPr>
        <p:sp>
          <p:nvSpPr>
            <p:cNvPr id="9" name="椭圆 8"/>
            <p:cNvSpPr/>
            <p:nvPr/>
          </p:nvSpPr>
          <p:spPr>
            <a:xfrm>
              <a:off x="11642171" y="969497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  <p:sp>
          <p:nvSpPr>
            <p:cNvPr id="10" name="椭圆 9"/>
            <p:cNvSpPr/>
            <p:nvPr/>
          </p:nvSpPr>
          <p:spPr>
            <a:xfrm>
              <a:off x="11642171" y="1312936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11642171" y="165637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  <p:sp>
          <p:nvSpPr>
            <p:cNvPr id="12" name="椭圆 11"/>
            <p:cNvSpPr/>
            <p:nvPr/>
          </p:nvSpPr>
          <p:spPr>
            <a:xfrm>
              <a:off x="11642171" y="1999815"/>
              <a:ext cx="116002" cy="116002"/>
            </a:xfrm>
            <a:prstGeom prst="ellipse">
              <a:avLst/>
            </a:prstGeom>
            <a:grpFill/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 panose="00020600040101010101" pitchFamily="18" charset="-122"/>
                <a:ea typeface="阿里巴巴普惠体" panose="00020600040101010101" pitchFamily="18" charset="-122"/>
                <a:cs typeface="阿里巴巴普惠体" panose="00020600040101010101" pitchFamily="18" charset="-122"/>
                <a:sym typeface="阿里巴巴普惠体" panose="00020600040101010101" pitchFamily="18" charset="-122"/>
              </a:endParaRPr>
            </a:p>
          </p:txBody>
        </p:sp>
      </p:grpSp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5">
            <a:duotone>
              <a:prstClr val="black"/>
              <a:srgbClr val="44983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739" b="77247"/>
          <a:stretch>
            <a:fillRect/>
          </a:stretch>
        </p:blipFill>
        <p:spPr>
          <a:xfrm>
            <a:off x="6064445" y="2198562"/>
            <a:ext cx="6127554" cy="2238019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6855097" y="2804204"/>
            <a:ext cx="4339650" cy="923330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>
            <a:defPPr>
              <a:defRPr lang="zh-CN"/>
            </a:defPPr>
            <a:lvl1pPr>
              <a:defRPr kumimoji="0" sz="8000" b="0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127000" dist="88900" dir="5400000" algn="t" rotWithShape="0">
                    <a:prstClr val="black">
                      <a:alpha val="50000"/>
                    </a:prstClr>
                  </a:outerShdw>
                </a:effectLst>
                <a:uLnTx/>
                <a:uFillTx/>
                <a:latin typeface="汉标高清毛笔" panose="02010601030101010101" pitchFamily="2" charset="-122"/>
                <a:ea typeface="汉标高清毛笔" panose="02010601030101010101" pitchFamily="2" charset="-122"/>
              </a:defRPr>
            </a:lvl1pPr>
          </a:lstStyle>
          <a:p>
            <a:pPr>
              <a:defRPr/>
            </a:pPr>
            <a:r>
              <a:rPr lang="en-US" altLang="zh-CN" sz="5400" b="1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Noto Sans SC" panose="020B0200000000000000" charset="-122"/>
              </a:rPr>
              <a:t>“虫”从口入</a:t>
            </a:r>
            <a:endParaRPr lang="zh-CN" altLang="en-US" sz="5400" b="1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思源黑体 CN Medium" panose="02010600030101010101" pitchFamily="34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494498" y="4151747"/>
            <a:ext cx="5119476" cy="1423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altLang="zh-CN" sz="2000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聚焦全球与中国的流行现状，详解感染后的典型临床表现，明确临床诊断思路与规范化治疗原则。</a:t>
            </a:r>
            <a:endParaRPr lang="zh-CN" altLang="en-US" sz="2000">
              <a:solidFill>
                <a:prstClr val="black">
                  <a:lumMod val="95000"/>
                  <a:lumOff val="5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0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5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2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20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1.xml><?xml version="1.0" encoding="utf-8"?>
<p:tagLst xmlns:p="http://schemas.openxmlformats.org/presentationml/2006/main">
  <p:tag name="KSO_WM_DIAGRAM_VIRTUALLY_FRAME" val="{&quot;height&quot;:320.4140157480315,&quot;left&quot;:16.7697637795276,&quot;top&quot;:190.5859842519685,&quot;width&quot;:926.4603937007874}"/>
</p:tagLst>
</file>

<file path=ppt/tags/tag22.xml><?xml version="1.0" encoding="utf-8"?>
<p:tagLst xmlns:p="http://schemas.openxmlformats.org/presentationml/2006/main">
  <p:tag name="KSO_WM_DIAGRAM_VIRTUALLY_FRAME" val="{&quot;height&quot;:320.4140157480315,&quot;left&quot;:16.7697637795276,&quot;top&quot;:190.5859842519685,&quot;width&quot;:926.4603937007874}"/>
</p:tagLst>
</file>

<file path=ppt/tags/tag23.xml><?xml version="1.0" encoding="utf-8"?>
<p:tagLst xmlns:p="http://schemas.openxmlformats.org/presentationml/2006/main">
  <p:tag name="KSO_WM_DIAGRAM_VIRTUALLY_FRAME" val="{&quot;height&quot;:320.4140157480315,&quot;left&quot;:16.7697637795276,&quot;top&quot;:190.5859842519685,&quot;width&quot;:926.4603937007874}"/>
</p:tagLst>
</file>

<file path=ppt/tags/tag24.xml><?xml version="1.0" encoding="utf-8"?>
<p:tagLst xmlns:p="http://schemas.openxmlformats.org/presentationml/2006/main">
  <p:tag name="KSO_WM_DIAGRAM_VIRTUALLY_FRAME" val="{&quot;height&quot;:320.4140157480315,&quot;left&quot;:16.7697637795276,&quot;top&quot;:190.5859842519685,&quot;width&quot;:926.4603937007874}"/>
</p:tagLst>
</file>

<file path=ppt/tags/tag25.xml><?xml version="1.0" encoding="utf-8"?>
<p:tagLst xmlns:p="http://schemas.openxmlformats.org/presentationml/2006/main">
  <p:tag name="KSO_WM_DIAGRAM_VIRTUALLY_FRAME" val="{&quot;height&quot;:320.4140157480315,&quot;left&quot;:16.7697637795276,&quot;top&quot;:190.5859842519685,&quot;width&quot;:926.4603937007874}"/>
</p:tagLst>
</file>

<file path=ppt/tags/tag26.xml><?xml version="1.0" encoding="utf-8"?>
<p:tagLst xmlns:p="http://schemas.openxmlformats.org/presentationml/2006/main">
  <p:tag name="KSO_WM_DIAGRAM_VIRTUALLY_FRAME" val="{&quot;height&quot;:320.4140157480315,&quot;left&quot;:16.7697637795276,&quot;top&quot;:190.5859842519685,&quot;width&quot;:926.4603937007874}"/>
</p:tagLst>
</file>

<file path=ppt/tags/tag27.xml><?xml version="1.0" encoding="utf-8"?>
<p:tagLst xmlns:p="http://schemas.openxmlformats.org/presentationml/2006/main">
  <p:tag name="KSO_WM_DIAGRAM_VIRTUALLY_FRAME" val="{&quot;height&quot;:320.4140157480315,&quot;left&quot;:16.7697637795276,&quot;top&quot;:190.5859842519685,&quot;width&quot;:926.4603937007874}"/>
</p:tagLst>
</file>

<file path=ppt/tags/tag28.xml><?xml version="1.0" encoding="utf-8"?>
<p:tagLst xmlns:p="http://schemas.openxmlformats.org/presentationml/2006/main">
  <p:tag name="KSO_WM_DIAGRAM_VIRTUALLY_FRAME" val="{&quot;height&quot;:320.4140157480315,&quot;left&quot;:16.7697637795276,&quot;top&quot;:190.5859842519685,&quot;width&quot;:926.4603937007874}"/>
</p:tagLst>
</file>

<file path=ppt/tags/tag29.xml><?xml version="1.0" encoding="utf-8"?>
<p:tagLst xmlns:p="http://schemas.openxmlformats.org/presentationml/2006/main">
  <p:tag name="KSO_WM_DIAGRAM_VIRTUALLY_FRAME" val="{&quot;height&quot;:320.4140157480315,&quot;left&quot;:16.7697637795276,&quot;top&quot;:190.5859842519685,&quot;width&quot;:926.4603937007874}"/>
</p:tagLst>
</file>

<file path=ppt/tags/tag3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30.xml><?xml version="1.0" encoding="utf-8"?>
<p:tagLst xmlns:p="http://schemas.openxmlformats.org/presentationml/2006/main">
  <p:tag name="KSO_WM_DIAGRAM_VIRTUALLY_FRAME" val="{&quot;height&quot;:320.4140157480315,&quot;left&quot;:16.7697637795276,&quot;top&quot;:190.5859842519685,&quot;width&quot;:926.4603937007874}"/>
</p:tagLst>
</file>

<file path=ppt/tags/tag31.xml><?xml version="1.0" encoding="utf-8"?>
<p:tagLst xmlns:p="http://schemas.openxmlformats.org/presentationml/2006/main">
  <p:tag name="KSO_WM_DIAGRAM_VIRTUALLY_FRAME" val="{&quot;height&quot;:320.4140157480315,&quot;left&quot;:16.7697637795276,&quot;top&quot;:190.5859842519685,&quot;width&quot;:926.4603937007874}"/>
</p:tagLst>
</file>

<file path=ppt/tags/tag32.xml><?xml version="1.0" encoding="utf-8"?>
<p:tagLst xmlns:p="http://schemas.openxmlformats.org/presentationml/2006/main">
  <p:tag name="KSO_WM_DIAGRAM_VIRTUALLY_FRAME" val="{&quot;height&quot;:320.4140157480315,&quot;left&quot;:16.7697637795276,&quot;top&quot;:190.5859842519685,&quot;width&quot;:926.4603937007874}"/>
</p:tagLst>
</file>

<file path=ppt/tags/tag33.xml><?xml version="1.0" encoding="utf-8"?>
<p:tagLst xmlns:p="http://schemas.openxmlformats.org/presentationml/2006/main">
  <p:tag name="KSO_WM_DIAGRAM_VIRTUALLY_FRAME" val="{&quot;height&quot;:320.4140157480315,&quot;left&quot;:16.7697637795276,&quot;top&quot;:190.5859842519685,&quot;width&quot;:926.4603937007874}"/>
</p:tagLst>
</file>

<file path=ppt/tags/tag34.xml><?xml version="1.0" encoding="utf-8"?>
<p:tagLst xmlns:p="http://schemas.openxmlformats.org/presentationml/2006/main">
  <p:tag name="KSO_WM_DIAGRAM_VIRTUALLY_FRAME" val="{&quot;height&quot;:320.4140157480315,&quot;left&quot;:16.7697637795276,&quot;top&quot;:190.5859842519685,&quot;width&quot;:926.4603937007874}"/>
</p:tagLst>
</file>

<file path=ppt/tags/tag35.xml><?xml version="1.0" encoding="utf-8"?>
<p:tagLst xmlns:p="http://schemas.openxmlformats.org/presentationml/2006/main">
  <p:tag name="KSO_WM_DIAGRAM_VIRTUALLY_FRAME" val="{&quot;height&quot;:320.4140157480315,&quot;left&quot;:16.7697637795276,&quot;top&quot;:190.5859842519685,&quot;width&quot;:926.4603937007874}"/>
</p:tagLst>
</file>

<file path=ppt/tags/tag36.xml><?xml version="1.0" encoding="utf-8"?>
<p:tagLst xmlns:p="http://schemas.openxmlformats.org/presentationml/2006/main">
  <p:tag name="KSO_WM_DIAGRAM_VIRTUALLY_FRAME" val="{&quot;height&quot;:320.4140157480315,&quot;left&quot;:16.7697637795276,&quot;top&quot;:190.5859842519685,&quot;width&quot;:926.4603937007874}"/>
</p:tagLst>
</file>

<file path=ppt/tags/tag37.xml><?xml version="1.0" encoding="utf-8"?>
<p:tagLst xmlns:p="http://schemas.openxmlformats.org/presentationml/2006/main">
  <p:tag name="KSO_WM_DIAGRAM_VIRTUALLY_FRAME" val="{&quot;height&quot;:320.4140157480315,&quot;left&quot;:16.7697637795276,&quot;top&quot;:190.5859842519685,&quot;width&quot;:926.4603937007874}"/>
</p:tagLst>
</file>

<file path=ppt/tags/tag38.xml><?xml version="1.0" encoding="utf-8"?>
<p:tagLst xmlns:p="http://schemas.openxmlformats.org/presentationml/2006/main">
  <p:tag name="KSO_WM_DIAGRAM_VIRTUALLY_FRAME" val="{&quot;height&quot;:320.4140157480315,&quot;left&quot;:16.7697637795276,&quot;top&quot;:190.5859842519685,&quot;width&quot;:926.4603937007874}"/>
</p:tagLst>
</file>

<file path=ppt/tags/tag39.xml><?xml version="1.0" encoding="utf-8"?>
<p:tagLst xmlns:p="http://schemas.openxmlformats.org/presentationml/2006/main">
  <p:tag name="KSO_WM_DIAGRAM_VIRTUALLY_FRAME" val="{&quot;height&quot;:320.4140157480315,&quot;left&quot;:16.7697637795276,&quot;top&quot;:190.5859842519685,&quot;width&quot;:926.4603937007874}"/>
</p:tagLst>
</file>

<file path=ppt/tags/tag4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0.xml><?xml version="1.0" encoding="utf-8"?>
<p:tagLst xmlns:p="http://schemas.openxmlformats.org/presentationml/2006/main">
  <p:tag name="KSO_WM_DIAGRAM_VIRTUALLY_FRAME" val="{&quot;height&quot;:320.4140157480315,&quot;left&quot;:16.7697637795276,&quot;top&quot;:190.5859842519685,&quot;width&quot;:926.4603937007874}"/>
</p:tagLst>
</file>

<file path=ppt/tags/tag41.xml><?xml version="1.0" encoding="utf-8"?>
<p:tagLst xmlns:p="http://schemas.openxmlformats.org/presentationml/2006/main">
  <p:tag name="KSO_WM_DIAGRAM_VIRTUALLY_FRAME" val="{&quot;height&quot;:320.4140157480315,&quot;left&quot;:16.7697637795276,&quot;top&quot;:190.5859842519685,&quot;width&quot;:926.4603937007874}"/>
</p:tagLst>
</file>

<file path=ppt/tags/tag42.xml><?xml version="1.0" encoding="utf-8"?>
<p:tagLst xmlns:p="http://schemas.openxmlformats.org/presentationml/2006/main">
  <p:tag name="KSO_WM_DIAGRAM_VIRTUALLY_FRAME" val="{&quot;height&quot;:320.4140157480315,&quot;left&quot;:16.7697637795276,&quot;top&quot;:190.5859842519685,&quot;width&quot;:926.4603937007874}"/>
</p:tagLst>
</file>

<file path=ppt/tags/tag43.xml><?xml version="1.0" encoding="utf-8"?>
<p:tagLst xmlns:p="http://schemas.openxmlformats.org/presentationml/2006/main">
  <p:tag name="KSO_WM_DIAGRAM_VIRTUALLY_FRAME" val="{&quot;height&quot;:320.4140157480315,&quot;left&quot;:16.7697637795276,&quot;top&quot;:190.5859842519685,&quot;width&quot;:926.4603937007874}"/>
</p:tagLst>
</file>

<file path=ppt/tags/tag44.xml><?xml version="1.0" encoding="utf-8"?>
<p:tagLst xmlns:p="http://schemas.openxmlformats.org/presentationml/2006/main">
  <p:tag name="KSO_WM_DIAGRAM_VIRTUALLY_FRAME" val="{&quot;height&quot;:320.4140157480315,&quot;left&quot;:16.7697637795276,&quot;top&quot;:190.5859842519685,&quot;width&quot;:926.4603937007874}"/>
</p:tagLst>
</file>

<file path=ppt/tags/tag45.xml><?xml version="1.0" encoding="utf-8"?>
<p:tagLst xmlns:p="http://schemas.openxmlformats.org/presentationml/2006/main">
  <p:tag name="KSO_WM_DIAGRAM_VIRTUALLY_FRAME" val="{&quot;height&quot;:320.4140157480315,&quot;left&quot;:16.7697637795276,&quot;top&quot;:190.5859842519685,&quot;width&quot;:926.4603937007874}"/>
</p:tagLst>
</file>

<file path=ppt/tags/tag46.xml><?xml version="1.0" encoding="utf-8"?>
<p:tagLst xmlns:p="http://schemas.openxmlformats.org/presentationml/2006/main">
  <p:tag name="KSO_WM_DIAGRAM_VIRTUALLY_FRAME" val="{&quot;height&quot;:268.95,&quot;left&quot;:49.9,&quot;top&quot;:195.85,&quot;width&quot;:847.95}"/>
</p:tagLst>
</file>

<file path=ppt/tags/tag47.xml><?xml version="1.0" encoding="utf-8"?>
<p:tagLst xmlns:p="http://schemas.openxmlformats.org/presentationml/2006/main">
  <p:tag name="KSO_WM_DIAGRAM_VIRTUALLY_FRAME" val="{&quot;height&quot;:268.95,&quot;left&quot;:49.9,&quot;top&quot;:195.85,&quot;width&quot;:847.95}"/>
</p:tagLst>
</file>

<file path=ppt/tags/tag48.xml><?xml version="1.0" encoding="utf-8"?>
<p:tagLst xmlns:p="http://schemas.openxmlformats.org/presentationml/2006/main">
  <p:tag name="KSO_WM_DIAGRAM_VIRTUALLY_FRAME" val="{&quot;height&quot;:287.20000000000005,&quot;left&quot;:301.15,&quot;top&quot;:109.2,&quot;width&quot;:596.9}"/>
</p:tagLst>
</file>

<file path=ppt/tags/tag49.xml><?xml version="1.0" encoding="utf-8"?>
<p:tagLst xmlns:p="http://schemas.openxmlformats.org/presentationml/2006/main">
  <p:tag name="KSO_WM_DIAGRAM_VIRTUALLY_FRAME" val="{&quot;height&quot;:287.20000000000005,&quot;left&quot;:301.15,&quot;top&quot;:109.2,&quot;width&quot;:596.9}"/>
</p:tagLst>
</file>

<file path=ppt/tags/tag5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0.xml><?xml version="1.0" encoding="utf-8"?>
<p:tagLst xmlns:p="http://schemas.openxmlformats.org/presentationml/2006/main">
  <p:tag name="KSO_WM_DIAGRAM_VIRTUALLY_FRAME" val="{&quot;height&quot;:287.20000000000005,&quot;left&quot;:301.15,&quot;top&quot;:109.2,&quot;width&quot;:596.9}"/>
</p:tagLst>
</file>

<file path=ppt/tags/tag51.xml><?xml version="1.0" encoding="utf-8"?>
<p:tagLst xmlns:p="http://schemas.openxmlformats.org/presentationml/2006/main">
  <p:tag name="KSO_DOCER_RESOURCE_TRACE_INFO" val="{&quot;id&quot;:&quot;20347042&quot;,&quot;origin&quot;:0,&quot;type&quot;:&quot;textbox&quot;,&quot;user&quot;:&quot;246935614&quot;}"/>
</p:tagLst>
</file>

<file path=ppt/tags/tag52.xml><?xml version="1.0" encoding="utf-8"?>
<p:tagLst xmlns:p="http://schemas.openxmlformats.org/presentationml/2006/main">
  <p:tag name="KSO_WM_DIAGRAM_VIRTUALLY_FRAME" val="{&quot;height&quot;:268.95,&quot;left&quot;:49.9,&quot;top&quot;:195.85,&quot;width&quot;:847.95}"/>
</p:tagLst>
</file>

<file path=ppt/tags/tag53.xml><?xml version="1.0" encoding="utf-8"?>
<p:tagLst xmlns:p="http://schemas.openxmlformats.org/presentationml/2006/main">
  <p:tag name="KSO_WM_DIAGRAM_VIRTUALLY_FRAME" val="{&quot;height&quot;:268.95,&quot;left&quot;:49.9,&quot;top&quot;:195.85,&quot;width&quot;:847.95}"/>
</p:tagLst>
</file>

<file path=ppt/tags/tag54.xml><?xml version="1.0" encoding="utf-8"?>
<p:tagLst xmlns:p="http://schemas.openxmlformats.org/presentationml/2006/main">
  <p:tag name="KSO_DOCER_RESOURCE_TRACE_INFO" val="{&quot;id&quot;:&quot;20347042&quot;,&quot;origin&quot;:0,&quot;type&quot;:&quot;textbox&quot;,&quot;user&quot;:&quot;246935614&quot;}"/>
</p:tagLst>
</file>

<file path=ppt/tags/tag55.xml><?xml version="1.0" encoding="utf-8"?>
<p:tagLst xmlns:p="http://schemas.openxmlformats.org/presentationml/2006/main">
  <p:tag name="KSO_WM_DIAGRAM_VIRTUALLY_FRAME" val="{&quot;height&quot;:268.95,&quot;left&quot;:49.9,&quot;top&quot;:195.85,&quot;width&quot;:847.95}"/>
</p:tagLst>
</file>

<file path=ppt/tags/tag56.xml><?xml version="1.0" encoding="utf-8"?>
<p:tagLst xmlns:p="http://schemas.openxmlformats.org/presentationml/2006/main">
  <p:tag name="KSO_WM_DIAGRAM_VIRTUALLY_FRAME" val="{&quot;height&quot;:268.95,&quot;left&quot;:49.9,&quot;top&quot;:195.85,&quot;width&quot;:847.95}"/>
</p:tagLst>
</file>

<file path=ppt/tags/tag57.xml><?xml version="1.0" encoding="utf-8"?>
<p:tagLst xmlns:p="http://schemas.openxmlformats.org/presentationml/2006/main">
  <p:tag name="KSO_WM_DIAGRAM_VIRTUALLY_FRAME" val="{&quot;height&quot;:430,&quot;left&quot;:54.1,&quot;top&quot;:110,&quot;width&quot;:845.9}"/>
</p:tagLst>
</file>

<file path=ppt/tags/tag58.xml><?xml version="1.0" encoding="utf-8"?>
<p:tagLst xmlns:p="http://schemas.openxmlformats.org/presentationml/2006/main">
  <p:tag name="KSO_WM_DIAGRAM_VIRTUALLY_FRAME" val="{&quot;height&quot;:430,&quot;left&quot;:54.1,&quot;top&quot;:110,&quot;width&quot;:845.9}"/>
</p:tagLst>
</file>

<file path=ppt/tags/tag59.xml><?xml version="1.0" encoding="utf-8"?>
<p:tagLst xmlns:p="http://schemas.openxmlformats.org/presentationml/2006/main">
  <p:tag name="KSO_DOCER_RESOURCE_TRACE_INFO" val="{&quot;id&quot;:&quot;&quot;,&quot;origin&quot;:0,&quot;type&quot;:&quot;icons&quot;,&quot;user&quot;:&quot;246935614&quot;}"/>
</p:tagLst>
</file>

<file path=ppt/tags/tag6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60.xml><?xml version="1.0" encoding="utf-8"?>
<p:tagLst xmlns:p="http://schemas.openxmlformats.org/presentationml/2006/main">
  <p:tag name="KSO_DOCER_RESOURCE_TRACE_INFO" val="{&quot;id&quot;:&quot;&quot;,&quot;origin&quot;:0,&quot;type&quot;:&quot;icons&quot;,&quot;user&quot;:&quot;246935614&quot;}"/>
</p:tagLst>
</file>

<file path=ppt/tags/tag61.xml><?xml version="1.0" encoding="utf-8"?>
<p:tagLst xmlns:p="http://schemas.openxmlformats.org/presentationml/2006/main">
  <p:tag name="KSO_WM_DIAGRAM_VIRTUALLY_FRAME" val="{&quot;height&quot;:430,&quot;left&quot;:54.1,&quot;top&quot;:110,&quot;width&quot;:845.9}"/>
</p:tagLst>
</file>

<file path=ppt/tags/tag62.xml><?xml version="1.0" encoding="utf-8"?>
<p:tagLst xmlns:p="http://schemas.openxmlformats.org/presentationml/2006/main">
  <p:tag name="KSO_WM_DIAGRAM_VIRTUALLY_FRAME" val="{&quot;height&quot;:430,&quot;left&quot;:54.1,&quot;top&quot;:110,&quot;width&quot;:845.9}"/>
</p:tagLst>
</file>

<file path=ppt/tags/tag63.xml><?xml version="1.0" encoding="utf-8"?>
<p:tagLst xmlns:p="http://schemas.openxmlformats.org/presentationml/2006/main">
  <p:tag name="KSO_WM_DIAGRAM_VIRTUALLY_FRAME" val="{&quot;height&quot;:430,&quot;left&quot;:54.1,&quot;top&quot;:110,&quot;width&quot;:845.9}"/>
</p:tagLst>
</file>

<file path=ppt/tags/tag64.xml><?xml version="1.0" encoding="utf-8"?>
<p:tagLst xmlns:p="http://schemas.openxmlformats.org/presentationml/2006/main">
  <p:tag name="KSO_WM_DIAGRAM_VIRTUALLY_FRAME" val="{&quot;height&quot;:430,&quot;left&quot;:54.1,&quot;top&quot;:110,&quot;width&quot;:845.9}"/>
</p:tagLst>
</file>

<file path=ppt/tags/tag65.xml><?xml version="1.0" encoding="utf-8"?>
<p:tagLst xmlns:p="http://schemas.openxmlformats.org/presentationml/2006/main">
  <p:tag name="KSO_DOCER_RESOURCE_TRACE_INFO" val="{&quot;id&quot;:&quot;&quot;,&quot;origin&quot;:0,&quot;type&quot;:&quot;icons&quot;,&quot;user&quot;:&quot;246935614&quot;}"/>
</p:tagLst>
</file>

<file path=ppt/tags/tag66.xml><?xml version="1.0" encoding="utf-8"?>
<p:tagLst xmlns:p="http://schemas.openxmlformats.org/presentationml/2006/main">
  <p:tag name="KSO_DOCER_RESOURCE_TRACE_INFO" val="{&quot;id&quot;:&quot;&quot;,&quot;origin&quot;:0,&quot;type&quot;:&quot;icons&quot;,&quot;user&quot;:&quot;246935614&quot;}"/>
</p:tagLst>
</file>

<file path=ppt/tags/tag67.xml><?xml version="1.0" encoding="utf-8"?>
<p:tagLst xmlns:p="http://schemas.openxmlformats.org/presentationml/2006/main">
  <p:tag name="KSO_DOCER_RESOURCE_TRACE_INFO" val="{&quot;id&quot;:&quot;&quot;,&quot;origin&quot;:0,&quot;type&quot;:&quot;icons&quot;,&quot;user&quot;:&quot;246935614&quot;}"/>
</p:tagLst>
</file>

<file path=ppt/tags/tag68.xml><?xml version="1.0" encoding="utf-8"?>
<p:tagLst xmlns:p="http://schemas.openxmlformats.org/presentationml/2006/main">
  <p:tag name="KSO_DOCER_RESOURCE_TRACE_INFO" val="{&quot;id&quot;:&quot;&quot;,&quot;origin&quot;:0,&quot;type&quot;:&quot;icons&quot;,&quot;user&quot;:&quot;246935614&quot;}"/>
</p:tagLst>
</file>

<file path=ppt/tags/tag69.xml><?xml version="1.0" encoding="utf-8"?>
<p:tagLst xmlns:p="http://schemas.openxmlformats.org/presentationml/2006/main">
  <p:tag name="KSO_DOCER_RESOURCE_TRACE_INFO" val="{&quot;id&quot;:&quot;&quot;,&quot;origin&quot;:0,&quot;type&quot;:&quot;icons&quot;,&quot;user&quot;:&quot;246935614&quot;}"/>
</p:tagLst>
</file>

<file path=ppt/tags/tag7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70.xml><?xml version="1.0" encoding="utf-8"?>
<p:tagLst xmlns:p="http://schemas.openxmlformats.org/presentationml/2006/main">
  <p:tag name="KSO_DOCER_RESOURCE_TRACE_INFO" val="{&quot;id&quot;:&quot;&quot;,&quot;origin&quot;:0,&quot;type&quot;:&quot;icons&quot;,&quot;user&quot;:&quot;246935614&quot;}"/>
</p:tagLst>
</file>

<file path=ppt/tags/tag71.xml><?xml version="1.0" encoding="utf-8"?>
<p:tagLst xmlns:p="http://schemas.openxmlformats.org/presentationml/2006/main">
  <p:tag name="KSO_WM_DIAGRAM_VIRTUALLY_FRAME" val="{&quot;height&quot;:430,&quot;left&quot;:54.1,&quot;top&quot;:110,&quot;width&quot;:845.9}"/>
</p:tagLst>
</file>

<file path=ppt/tags/tag72.xml><?xml version="1.0" encoding="utf-8"?>
<p:tagLst xmlns:p="http://schemas.openxmlformats.org/presentationml/2006/main">
  <p:tag name="RESOURCE_RECORD_KEY" val="{&quot;19&quot;:[20345020,20342593]}"/>
</p:tagLst>
</file>

<file path=ppt/tags/tag8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.xml><?xml version="1.0" encoding="utf-8"?>
<p:tagLst xmlns:p="http://schemas.openxmlformats.org/presentationml/2006/main"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heme/theme1.xml><?xml version="1.0" encoding="utf-8"?>
<a:theme xmlns:a="http://schemas.openxmlformats.org/drawingml/2006/main" name="Office 主题​​">
  <a:themeElements>
    <a:clrScheme name="蓝色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signed By OfficePLUS-95810751-88b1-0cb2-4e11-3a1aacb8f762">
  <a:themeElements>
    <a:clrScheme name="自定义 114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0070C0"/>
      </a:accent1>
      <a:accent2>
        <a:srgbClr val="308E98"/>
      </a:accent2>
      <a:accent3>
        <a:srgbClr val="0070C0"/>
      </a:accent3>
      <a:accent4>
        <a:srgbClr val="308E98"/>
      </a:accent4>
      <a:accent5>
        <a:srgbClr val="0070C0"/>
      </a:accent5>
      <a:accent6>
        <a:srgbClr val="308E98"/>
      </a:accent6>
      <a:hlink>
        <a:srgbClr val="0070C0"/>
      </a:hlink>
      <a:folHlink>
        <a:srgbClr val="308E98"/>
      </a:folHlink>
    </a:clrScheme>
    <a:fontScheme name="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5690</Words>
  <Application>WPS 演示</Application>
  <PresentationFormat>宽屏</PresentationFormat>
  <Paragraphs>328</Paragraphs>
  <Slides>18</Slides>
  <Notes>17</Notes>
  <HiddenSlides>0</HiddenSlides>
  <MMClips>0</MMClips>
  <ScaleCrop>false</ScaleCrop>
  <HeadingPairs>
    <vt:vector size="6" baseType="variant">
      <vt:variant>
        <vt:lpstr>已用的字体</vt:lpstr>
      </vt:variant>
      <vt:variant>
        <vt:i4>25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18</vt:i4>
      </vt:variant>
    </vt:vector>
  </HeadingPairs>
  <TitlesOfParts>
    <vt:vector size="45" baseType="lpstr">
      <vt:lpstr>Arial</vt:lpstr>
      <vt:lpstr>宋体</vt:lpstr>
      <vt:lpstr>Wingdings</vt:lpstr>
      <vt:lpstr>微软雅黑</vt:lpstr>
      <vt:lpstr>Wingdings</vt:lpstr>
      <vt:lpstr>思源黑体 CN Light</vt:lpstr>
      <vt:lpstr>思源黑体 CN Normal</vt:lpstr>
      <vt:lpstr>思源黑体</vt:lpstr>
      <vt:lpstr>阿里巴巴普惠体 M</vt:lpstr>
      <vt:lpstr>Times New Roman</vt:lpstr>
      <vt:lpstr>字体管家青葱</vt:lpstr>
      <vt:lpstr>站酷酷黑</vt:lpstr>
      <vt:lpstr>Arial</vt:lpstr>
      <vt:lpstr>阿里巴巴普惠体</vt:lpstr>
      <vt:lpstr>Noto Sans SC</vt:lpstr>
      <vt:lpstr>站酷快乐体2016修订版</vt:lpstr>
      <vt:lpstr>思源黑体 CN Heavy</vt:lpstr>
      <vt:lpstr>汉标高清毛笔</vt:lpstr>
      <vt:lpstr>标小智无界黑</vt:lpstr>
      <vt:lpstr>思源黑体 CN Medium</vt:lpstr>
      <vt:lpstr>等线</vt:lpstr>
      <vt:lpstr>Arial Unicode MS</vt:lpstr>
      <vt:lpstr>等线 Light</vt:lpstr>
      <vt:lpstr>Calibri</vt:lpstr>
      <vt:lpstr>黑体</vt:lpstr>
      <vt:lpstr>Office 主题​​</vt:lpstr>
      <vt:lpstr>Designed By OfficePLUS-95810751-88b1-0cb2-4e11-3a1aacb8f762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Administrator</dc:creator>
  <cp:lastModifiedBy>我什么都不说</cp:lastModifiedBy>
  <cp:revision>58</cp:revision>
  <dcterms:created xsi:type="dcterms:W3CDTF">2024-10-08T09:01:00Z</dcterms:created>
  <dcterms:modified xsi:type="dcterms:W3CDTF">2026-06-30T03:08:44Z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A4123CA6D83A47C3A0796721164B8BFA_12</vt:lpwstr>
  </property>
</Properties>
</file>